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7" r:id="rId2"/>
    <p:sldId id="343" r:id="rId3"/>
    <p:sldId id="344" r:id="rId4"/>
    <p:sldId id="342" r:id="rId5"/>
    <p:sldId id="355" r:id="rId6"/>
    <p:sldId id="346" r:id="rId7"/>
    <p:sldId id="347" r:id="rId8"/>
    <p:sldId id="348" r:id="rId9"/>
    <p:sldId id="259" r:id="rId10"/>
    <p:sldId id="264" r:id="rId11"/>
    <p:sldId id="272" r:id="rId12"/>
    <p:sldId id="292" r:id="rId13"/>
    <p:sldId id="293" r:id="rId14"/>
    <p:sldId id="263" r:id="rId15"/>
    <p:sldId id="265" r:id="rId16"/>
    <p:sldId id="274" r:id="rId17"/>
    <p:sldId id="275" r:id="rId18"/>
    <p:sldId id="276" r:id="rId19"/>
    <p:sldId id="277" r:id="rId20"/>
    <p:sldId id="278" r:id="rId21"/>
    <p:sldId id="266" r:id="rId22"/>
    <p:sldId id="269" r:id="rId23"/>
    <p:sldId id="270" r:id="rId24"/>
    <p:sldId id="314" r:id="rId25"/>
    <p:sldId id="351" r:id="rId26"/>
    <p:sldId id="279" r:id="rId27"/>
    <p:sldId id="282" r:id="rId28"/>
    <p:sldId id="349" r:id="rId29"/>
    <p:sldId id="311" r:id="rId30"/>
    <p:sldId id="313" r:id="rId31"/>
    <p:sldId id="319" r:id="rId32"/>
    <p:sldId id="320" r:id="rId33"/>
    <p:sldId id="322" r:id="rId34"/>
    <p:sldId id="323" r:id="rId35"/>
    <p:sldId id="309" r:id="rId36"/>
    <p:sldId id="326" r:id="rId37"/>
    <p:sldId id="325" r:id="rId38"/>
    <p:sldId id="283" r:id="rId39"/>
    <p:sldId id="284" r:id="rId40"/>
    <p:sldId id="285" r:id="rId41"/>
    <p:sldId id="329" r:id="rId42"/>
    <p:sldId id="350" r:id="rId43"/>
    <p:sldId id="337" r:id="rId44"/>
    <p:sldId id="299" r:id="rId45"/>
    <p:sldId id="341" r:id="rId46"/>
    <p:sldId id="332" r:id="rId47"/>
    <p:sldId id="333" r:id="rId48"/>
    <p:sldId id="334" r:id="rId49"/>
    <p:sldId id="335" r:id="rId50"/>
    <p:sldId id="336" r:id="rId51"/>
    <p:sldId id="324" r:id="rId52"/>
    <p:sldId id="301" r:id="rId53"/>
    <p:sldId id="290" r:id="rId54"/>
    <p:sldId id="302" r:id="rId55"/>
    <p:sldId id="303" r:id="rId56"/>
    <p:sldId id="304" r:id="rId57"/>
    <p:sldId id="353" r:id="rId58"/>
    <p:sldId id="354" r:id="rId59"/>
    <p:sldId id="300" r:id="rId60"/>
    <p:sldId id="294" r:id="rId61"/>
    <p:sldId id="29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39" r:id="rId82"/>
    <p:sldId id="296" r:id="rId83"/>
    <p:sldId id="315" r:id="rId84"/>
    <p:sldId id="316" r:id="rId85"/>
    <p:sldId id="317" r:id="rId86"/>
    <p:sldId id="318" r:id="rId87"/>
    <p:sldId id="338" r:id="rId88"/>
    <p:sldId id="308" r:id="rId89"/>
    <p:sldId id="352" r:id="rId9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107" d="100"/>
          <a:sy n="107" d="100"/>
        </p:scale>
        <p:origin x="-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70A5A-74EF-40C8-8A73-E547DAEB0F5C}"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tr-TR"/>
        </a:p>
      </dgm:t>
    </dgm:pt>
    <dgm:pt modelId="{B3C6BD20-7665-4A7D-BD50-D49FB902B8FD}">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dirty="0" smtClean="0"/>
            <a:t>İSG Kurul Üyeleri</a:t>
          </a:r>
          <a:endParaRPr lang="tr-TR" b="1" dirty="0"/>
        </a:p>
      </dgm:t>
    </dgm:pt>
    <dgm:pt modelId="{F6936766-A489-4AA7-97DC-2D93639ACB4B}" type="parTrans" cxnId="{6ED42448-43C5-4887-BABB-191CCF7B6E03}">
      <dgm:prSet/>
      <dgm:spPr/>
      <dgm:t>
        <a:bodyPr/>
        <a:lstStyle/>
        <a:p>
          <a:endParaRPr lang="tr-TR"/>
        </a:p>
      </dgm:t>
    </dgm:pt>
    <dgm:pt modelId="{664E9DEF-16E4-412F-B658-D4AD28D0C9D9}" type="sibTrans" cxnId="{6ED42448-43C5-4887-BABB-191CCF7B6E03}">
      <dgm:prSet/>
      <dgm:spPr/>
      <dgm:t>
        <a:bodyPr/>
        <a:lstStyle/>
        <a:p>
          <a:endParaRPr lang="tr-TR"/>
        </a:p>
      </dgm:t>
    </dgm:pt>
    <dgm:pt modelId="{D713E08E-BD6F-4E3B-B7A0-19D70EE2738A}">
      <dgm:prSet phldrT="[Metin]" custT="1">
        <dgm:style>
          <a:lnRef idx="1">
            <a:schemeClr val="accent6"/>
          </a:lnRef>
          <a:fillRef idx="3">
            <a:schemeClr val="accent6"/>
          </a:fillRef>
          <a:effectRef idx="2">
            <a:schemeClr val="accent6"/>
          </a:effectRef>
          <a:fontRef idx="minor">
            <a:schemeClr val="lt1"/>
          </a:fontRef>
        </dgm:style>
      </dgm:prSet>
      <dgm:spPr/>
      <dgm:t>
        <a:bodyPr/>
        <a:lstStyle/>
        <a:p>
          <a:r>
            <a:rPr lang="tr-TR" sz="1800" b="1" dirty="0" smtClean="0"/>
            <a:t>İşveren veya Vekili</a:t>
          </a:r>
          <a:endParaRPr lang="tr-TR" sz="1800" b="1" dirty="0"/>
        </a:p>
      </dgm:t>
    </dgm:pt>
    <dgm:pt modelId="{797E67FC-9CDE-4C57-950A-06A09328AEEB}" type="parTrans" cxnId="{0BEEB23C-7232-4877-ADC0-1D4ACCCAD456}">
      <dgm:prSet/>
      <dgm:spPr/>
      <dgm:t>
        <a:bodyPr/>
        <a:lstStyle/>
        <a:p>
          <a:endParaRPr lang="tr-TR"/>
        </a:p>
      </dgm:t>
    </dgm:pt>
    <dgm:pt modelId="{9BA62323-A7CF-4800-BAFB-09CAC51B6A93}" type="sibTrans" cxnId="{0BEEB23C-7232-4877-ADC0-1D4ACCCAD456}">
      <dgm:prSet/>
      <dgm:spPr/>
      <dgm:t>
        <a:bodyPr/>
        <a:lstStyle/>
        <a:p>
          <a:endParaRPr lang="tr-TR"/>
        </a:p>
      </dgm:t>
    </dgm:pt>
    <dgm:pt modelId="{EED5051F-CB9A-4D47-B7AD-B871C90648F3}">
      <dgm:prSet phldrT="[Metin]">
        <dgm:style>
          <a:lnRef idx="1">
            <a:schemeClr val="accent2"/>
          </a:lnRef>
          <a:fillRef idx="3">
            <a:schemeClr val="accent2"/>
          </a:fillRef>
          <a:effectRef idx="2">
            <a:schemeClr val="accent2"/>
          </a:effectRef>
          <a:fontRef idx="minor">
            <a:schemeClr val="lt1"/>
          </a:fontRef>
        </dgm:style>
      </dgm:prSet>
      <dgm:spPr/>
      <dgm:t>
        <a:bodyPr/>
        <a:lstStyle/>
        <a:p>
          <a:r>
            <a:rPr lang="tr-TR" b="1" dirty="0" smtClean="0"/>
            <a:t>Sivil Savunma Uzmanı</a:t>
          </a:r>
          <a:endParaRPr lang="tr-TR" b="1" dirty="0"/>
        </a:p>
      </dgm:t>
    </dgm:pt>
    <dgm:pt modelId="{70D47920-99E4-4363-A2F3-6DDAF950BBA7}" type="parTrans" cxnId="{99FD4183-43D7-47A0-B20F-3653F50B2544}">
      <dgm:prSet/>
      <dgm:spPr/>
      <dgm:t>
        <a:bodyPr/>
        <a:lstStyle/>
        <a:p>
          <a:endParaRPr lang="tr-TR"/>
        </a:p>
      </dgm:t>
    </dgm:pt>
    <dgm:pt modelId="{D6F1873C-823C-402C-A330-FB21E911B818}" type="sibTrans" cxnId="{99FD4183-43D7-47A0-B20F-3653F50B2544}">
      <dgm:prSet/>
      <dgm:spPr/>
      <dgm:t>
        <a:bodyPr/>
        <a:lstStyle/>
        <a:p>
          <a:endParaRPr lang="tr-TR"/>
        </a:p>
      </dgm:t>
    </dgm:pt>
    <dgm:pt modelId="{F15B5D38-88BE-4A77-B3C0-E13D399F6CCB}">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smtClean="0"/>
            <a:t>Çalışan Temsilcisi</a:t>
          </a:r>
          <a:endParaRPr lang="tr-TR" b="1" dirty="0"/>
        </a:p>
      </dgm:t>
    </dgm:pt>
    <dgm:pt modelId="{BB4478F3-4224-40E6-BBC5-1AC3A3908CED}" type="parTrans" cxnId="{0A040AA3-6520-435C-919B-2D659E4E5779}">
      <dgm:prSet/>
      <dgm:spPr/>
      <dgm:t>
        <a:bodyPr/>
        <a:lstStyle/>
        <a:p>
          <a:endParaRPr lang="tr-TR"/>
        </a:p>
      </dgm:t>
    </dgm:pt>
    <dgm:pt modelId="{BAFB31F1-0736-4F98-83F6-5DA3D4E67260}" type="sibTrans" cxnId="{0A040AA3-6520-435C-919B-2D659E4E5779}">
      <dgm:prSet/>
      <dgm:spPr/>
      <dgm:t>
        <a:bodyPr/>
        <a:lstStyle/>
        <a:p>
          <a:endParaRPr lang="tr-TR"/>
        </a:p>
      </dgm:t>
    </dgm:pt>
    <dgm:pt modelId="{5CE8DC3F-B1CA-4B22-9585-9D608ACFD3EB}">
      <dgm:prSet phldrT="[Metin]">
        <dgm:style>
          <a:lnRef idx="1">
            <a:schemeClr val="accent5"/>
          </a:lnRef>
          <a:fillRef idx="3">
            <a:schemeClr val="accent5"/>
          </a:fillRef>
          <a:effectRef idx="2">
            <a:schemeClr val="accent5"/>
          </a:effectRef>
          <a:fontRef idx="minor">
            <a:schemeClr val="lt1"/>
          </a:fontRef>
        </dgm:style>
      </dgm:prSet>
      <dgm:spPr/>
      <dgm:t>
        <a:bodyPr/>
        <a:lstStyle/>
        <a:p>
          <a:r>
            <a:rPr lang="tr-TR" b="1" dirty="0" smtClean="0"/>
            <a:t>Çalışan</a:t>
          </a:r>
          <a:endParaRPr lang="tr-TR" b="1" dirty="0"/>
        </a:p>
      </dgm:t>
    </dgm:pt>
    <dgm:pt modelId="{D371E57E-4A05-4990-A6B1-EC157D5F240D}" type="parTrans" cxnId="{4F750881-00CE-474B-9723-2ED4269CEE4D}">
      <dgm:prSet/>
      <dgm:spPr/>
      <dgm:t>
        <a:bodyPr/>
        <a:lstStyle/>
        <a:p>
          <a:endParaRPr lang="tr-TR"/>
        </a:p>
      </dgm:t>
    </dgm:pt>
    <dgm:pt modelId="{D79CA40E-EA25-4424-9507-EFF8420ED81B}" type="sibTrans" cxnId="{4F750881-00CE-474B-9723-2ED4269CEE4D}">
      <dgm:prSet/>
      <dgm:spPr/>
      <dgm:t>
        <a:bodyPr/>
        <a:lstStyle/>
        <a:p>
          <a:endParaRPr lang="tr-TR"/>
        </a:p>
      </dgm:t>
    </dgm:pt>
    <dgm:pt modelId="{ADE3FAAC-6565-4871-9589-DB5A76F52BF8}">
      <dgm:prSet custT="1">
        <dgm:style>
          <a:lnRef idx="1">
            <a:schemeClr val="dk1"/>
          </a:lnRef>
          <a:fillRef idx="2">
            <a:schemeClr val="dk1"/>
          </a:fillRef>
          <a:effectRef idx="1">
            <a:schemeClr val="dk1"/>
          </a:effectRef>
          <a:fontRef idx="minor">
            <a:schemeClr val="dk1"/>
          </a:fontRef>
        </dgm:style>
      </dgm:prSet>
      <dgm:spPr/>
      <dgm:t>
        <a:bodyPr/>
        <a:lstStyle/>
        <a:p>
          <a:r>
            <a:rPr lang="tr-TR" sz="1800" b="1" dirty="0" smtClean="0"/>
            <a:t>İSG Uzmanı</a:t>
          </a:r>
          <a:endParaRPr lang="tr-TR" sz="1800" b="1" dirty="0"/>
        </a:p>
      </dgm:t>
    </dgm:pt>
    <dgm:pt modelId="{7C212641-DA93-4118-AB99-1361D3A2403D}" type="parTrans" cxnId="{84E2672D-F505-423D-9B21-B6B2073B56B3}">
      <dgm:prSet/>
      <dgm:spPr/>
      <dgm:t>
        <a:bodyPr/>
        <a:lstStyle/>
        <a:p>
          <a:endParaRPr lang="tr-TR"/>
        </a:p>
      </dgm:t>
    </dgm:pt>
    <dgm:pt modelId="{F21A0B29-BE10-49CA-894B-C0E5F7C5B018}" type="sibTrans" cxnId="{84E2672D-F505-423D-9B21-B6B2073B56B3}">
      <dgm:prSet/>
      <dgm:spPr/>
      <dgm:t>
        <a:bodyPr/>
        <a:lstStyle/>
        <a:p>
          <a:endParaRPr lang="tr-TR"/>
        </a:p>
      </dgm:t>
    </dgm:pt>
    <dgm:pt modelId="{CC664795-5806-4ECD-B2E5-DF3E12E0EED6}">
      <dgm:prSet custT="1">
        <dgm:style>
          <a:lnRef idx="1">
            <a:schemeClr val="accent3"/>
          </a:lnRef>
          <a:fillRef idx="3">
            <a:schemeClr val="accent3"/>
          </a:fillRef>
          <a:effectRef idx="2">
            <a:schemeClr val="accent3"/>
          </a:effectRef>
          <a:fontRef idx="minor">
            <a:schemeClr val="lt1"/>
          </a:fontRef>
        </dgm:style>
      </dgm:prSet>
      <dgm:spPr/>
      <dgm:t>
        <a:bodyPr/>
        <a:lstStyle/>
        <a:p>
          <a:r>
            <a:rPr lang="tr-TR" sz="1600" b="1" dirty="0" smtClean="0"/>
            <a:t>İnsan Kaynakları Sorumlusu</a:t>
          </a:r>
          <a:endParaRPr lang="tr-TR" sz="1600" b="1" dirty="0"/>
        </a:p>
      </dgm:t>
    </dgm:pt>
    <dgm:pt modelId="{9FC331FC-6644-4D6D-8AA2-EB25E2EB6397}" type="parTrans" cxnId="{F2C11A02-A53C-43B9-A215-E9DCCCCD26E7}">
      <dgm:prSet/>
      <dgm:spPr/>
      <dgm:t>
        <a:bodyPr/>
        <a:lstStyle/>
        <a:p>
          <a:endParaRPr lang="tr-TR"/>
        </a:p>
      </dgm:t>
    </dgm:pt>
    <dgm:pt modelId="{2BC6657C-9811-4A2F-A50E-05F7DBD4DC5C}" type="sibTrans" cxnId="{F2C11A02-A53C-43B9-A215-E9DCCCCD26E7}">
      <dgm:prSet/>
      <dgm:spPr/>
      <dgm:t>
        <a:bodyPr/>
        <a:lstStyle/>
        <a:p>
          <a:endParaRPr lang="tr-TR"/>
        </a:p>
      </dgm:t>
    </dgm:pt>
    <dgm:pt modelId="{A2C53714-1F84-4A8B-9CFA-99F113D6A660}">
      <dgm:prSet custT="1">
        <dgm:style>
          <a:lnRef idx="1">
            <a:schemeClr val="dk1"/>
          </a:lnRef>
          <a:fillRef idx="2">
            <a:schemeClr val="dk1"/>
          </a:fillRef>
          <a:effectRef idx="1">
            <a:schemeClr val="dk1"/>
          </a:effectRef>
          <a:fontRef idx="minor">
            <a:schemeClr val="dk1"/>
          </a:fontRef>
        </dgm:style>
      </dgm:prSet>
      <dgm:spPr/>
      <dgm:t>
        <a:bodyPr/>
        <a:lstStyle/>
        <a:p>
          <a:r>
            <a:rPr lang="tr-TR" sz="1800" b="1" dirty="0" smtClean="0"/>
            <a:t>İşyeri Hekimi</a:t>
          </a:r>
          <a:endParaRPr lang="tr-TR" sz="1800" b="1" dirty="0"/>
        </a:p>
      </dgm:t>
    </dgm:pt>
    <dgm:pt modelId="{35C59479-DBE8-47B7-AC33-E5837BC86C87}" type="parTrans" cxnId="{BD6A29C6-370E-4E88-9E8C-44B455AFEC05}">
      <dgm:prSet/>
      <dgm:spPr/>
      <dgm:t>
        <a:bodyPr/>
        <a:lstStyle/>
        <a:p>
          <a:endParaRPr lang="tr-TR"/>
        </a:p>
      </dgm:t>
    </dgm:pt>
    <dgm:pt modelId="{0D393E36-78E7-4068-B174-0BE810DE8F98}" type="sibTrans" cxnId="{BD6A29C6-370E-4E88-9E8C-44B455AFEC05}">
      <dgm:prSet/>
      <dgm:spPr/>
      <dgm:t>
        <a:bodyPr/>
        <a:lstStyle/>
        <a:p>
          <a:endParaRPr lang="tr-TR"/>
        </a:p>
      </dgm:t>
    </dgm:pt>
    <dgm:pt modelId="{AABD3243-A43D-480B-A440-69A36D00E2E4}">
      <dgm:prSet/>
      <dgm:spPr/>
      <dgm:t>
        <a:bodyPr/>
        <a:lstStyle/>
        <a:p>
          <a:endParaRPr lang="tr-TR" dirty="0"/>
        </a:p>
      </dgm:t>
    </dgm:pt>
    <dgm:pt modelId="{625FA8AC-5C1F-4DC3-A216-3B191762FF79}" type="parTrans" cxnId="{E6C3FA2B-D576-483B-82E7-A16FB705F865}">
      <dgm:prSet/>
      <dgm:spPr/>
      <dgm:t>
        <a:bodyPr/>
        <a:lstStyle/>
        <a:p>
          <a:endParaRPr lang="tr-TR"/>
        </a:p>
      </dgm:t>
    </dgm:pt>
    <dgm:pt modelId="{9AD84B27-D472-4B1C-9B6D-1CDA2A32DA74}" type="sibTrans" cxnId="{E6C3FA2B-D576-483B-82E7-A16FB705F865}">
      <dgm:prSet/>
      <dgm:spPr/>
      <dgm:t>
        <a:bodyPr/>
        <a:lstStyle/>
        <a:p>
          <a:endParaRPr lang="tr-TR"/>
        </a:p>
      </dgm:t>
    </dgm:pt>
    <dgm:pt modelId="{0809B918-B9BA-41B9-B593-46D5A6D6250C}" type="pres">
      <dgm:prSet presAssocID="{E2070A5A-74EF-40C8-8A73-E547DAEB0F5C}" presName="Name0" presStyleCnt="0">
        <dgm:presLayoutVars>
          <dgm:chMax val="1"/>
          <dgm:dir/>
          <dgm:animLvl val="ctr"/>
          <dgm:resizeHandles val="exact"/>
        </dgm:presLayoutVars>
      </dgm:prSet>
      <dgm:spPr/>
      <dgm:t>
        <a:bodyPr/>
        <a:lstStyle/>
        <a:p>
          <a:endParaRPr lang="tr-TR"/>
        </a:p>
      </dgm:t>
    </dgm:pt>
    <dgm:pt modelId="{D765F7BF-320E-4CDD-8145-54D326D5C7CB}" type="pres">
      <dgm:prSet presAssocID="{B3C6BD20-7665-4A7D-BD50-D49FB902B8FD}" presName="centerShape" presStyleLbl="node0" presStyleIdx="0" presStyleCnt="1"/>
      <dgm:spPr/>
      <dgm:t>
        <a:bodyPr/>
        <a:lstStyle/>
        <a:p>
          <a:endParaRPr lang="tr-TR"/>
        </a:p>
      </dgm:t>
    </dgm:pt>
    <dgm:pt modelId="{0649FF62-FAA0-4C1B-8120-9C0AC592AC69}" type="pres">
      <dgm:prSet presAssocID="{D713E08E-BD6F-4E3B-B7A0-19D70EE2738A}" presName="node" presStyleLbl="node1" presStyleIdx="0" presStyleCnt="7">
        <dgm:presLayoutVars>
          <dgm:bulletEnabled val="1"/>
        </dgm:presLayoutVars>
      </dgm:prSet>
      <dgm:spPr/>
      <dgm:t>
        <a:bodyPr/>
        <a:lstStyle/>
        <a:p>
          <a:endParaRPr lang="tr-TR"/>
        </a:p>
      </dgm:t>
    </dgm:pt>
    <dgm:pt modelId="{F48705E0-479F-4352-80F4-52159972E6D0}" type="pres">
      <dgm:prSet presAssocID="{D713E08E-BD6F-4E3B-B7A0-19D70EE2738A}" presName="dummy" presStyleCnt="0"/>
      <dgm:spPr/>
    </dgm:pt>
    <dgm:pt modelId="{80B5220E-0248-4BD3-93F5-F8A37591F2B5}" type="pres">
      <dgm:prSet presAssocID="{9BA62323-A7CF-4800-BAFB-09CAC51B6A93}" presName="sibTrans" presStyleLbl="sibTrans2D1" presStyleIdx="0" presStyleCnt="7"/>
      <dgm:spPr/>
      <dgm:t>
        <a:bodyPr/>
        <a:lstStyle/>
        <a:p>
          <a:endParaRPr lang="tr-TR"/>
        </a:p>
      </dgm:t>
    </dgm:pt>
    <dgm:pt modelId="{FE92BF93-AE10-4FBE-80D9-A13845EC538D}" type="pres">
      <dgm:prSet presAssocID="{ADE3FAAC-6565-4871-9589-DB5A76F52BF8}" presName="node" presStyleLbl="node1" presStyleIdx="1" presStyleCnt="7">
        <dgm:presLayoutVars>
          <dgm:bulletEnabled val="1"/>
        </dgm:presLayoutVars>
      </dgm:prSet>
      <dgm:spPr/>
      <dgm:t>
        <a:bodyPr/>
        <a:lstStyle/>
        <a:p>
          <a:endParaRPr lang="tr-TR"/>
        </a:p>
      </dgm:t>
    </dgm:pt>
    <dgm:pt modelId="{29EC5AA2-4469-4FD3-B7E9-22EE9CBFC496}" type="pres">
      <dgm:prSet presAssocID="{ADE3FAAC-6565-4871-9589-DB5A76F52BF8}" presName="dummy" presStyleCnt="0"/>
      <dgm:spPr/>
    </dgm:pt>
    <dgm:pt modelId="{D33DFA86-B4AD-47D3-935E-B2992B4DD777}" type="pres">
      <dgm:prSet presAssocID="{F21A0B29-BE10-49CA-894B-C0E5F7C5B018}" presName="sibTrans" presStyleLbl="sibTrans2D1" presStyleIdx="1" presStyleCnt="7"/>
      <dgm:spPr/>
      <dgm:t>
        <a:bodyPr/>
        <a:lstStyle/>
        <a:p>
          <a:endParaRPr lang="tr-TR"/>
        </a:p>
      </dgm:t>
    </dgm:pt>
    <dgm:pt modelId="{DA9FDFED-B657-4969-B9E1-CBB1EA730C18}" type="pres">
      <dgm:prSet presAssocID="{A2C53714-1F84-4A8B-9CFA-99F113D6A660}" presName="node" presStyleLbl="node1" presStyleIdx="2" presStyleCnt="7">
        <dgm:presLayoutVars>
          <dgm:bulletEnabled val="1"/>
        </dgm:presLayoutVars>
      </dgm:prSet>
      <dgm:spPr/>
      <dgm:t>
        <a:bodyPr/>
        <a:lstStyle/>
        <a:p>
          <a:endParaRPr lang="tr-TR"/>
        </a:p>
      </dgm:t>
    </dgm:pt>
    <dgm:pt modelId="{28DBA596-FC5B-4407-849E-77CA174FAC95}" type="pres">
      <dgm:prSet presAssocID="{A2C53714-1F84-4A8B-9CFA-99F113D6A660}" presName="dummy" presStyleCnt="0"/>
      <dgm:spPr/>
    </dgm:pt>
    <dgm:pt modelId="{8A5DBC0D-320D-435E-8BF7-4587271681D6}" type="pres">
      <dgm:prSet presAssocID="{0D393E36-78E7-4068-B174-0BE810DE8F98}" presName="sibTrans" presStyleLbl="sibTrans2D1" presStyleIdx="2" presStyleCnt="7"/>
      <dgm:spPr/>
      <dgm:t>
        <a:bodyPr/>
        <a:lstStyle/>
        <a:p>
          <a:endParaRPr lang="tr-TR"/>
        </a:p>
      </dgm:t>
    </dgm:pt>
    <dgm:pt modelId="{221339FC-B5C2-4F0F-960E-747F53AD92E3}" type="pres">
      <dgm:prSet presAssocID="{CC664795-5806-4ECD-B2E5-DF3E12E0EED6}" presName="node" presStyleLbl="node1" presStyleIdx="3" presStyleCnt="7">
        <dgm:presLayoutVars>
          <dgm:bulletEnabled val="1"/>
        </dgm:presLayoutVars>
      </dgm:prSet>
      <dgm:spPr/>
      <dgm:t>
        <a:bodyPr/>
        <a:lstStyle/>
        <a:p>
          <a:endParaRPr lang="tr-TR"/>
        </a:p>
      </dgm:t>
    </dgm:pt>
    <dgm:pt modelId="{0F9E3D66-9B19-4D9B-A2B4-53593406C913}" type="pres">
      <dgm:prSet presAssocID="{CC664795-5806-4ECD-B2E5-DF3E12E0EED6}" presName="dummy" presStyleCnt="0"/>
      <dgm:spPr/>
    </dgm:pt>
    <dgm:pt modelId="{934CC233-87EA-41AF-A34E-39F421D77927}" type="pres">
      <dgm:prSet presAssocID="{2BC6657C-9811-4A2F-A50E-05F7DBD4DC5C}" presName="sibTrans" presStyleLbl="sibTrans2D1" presStyleIdx="3" presStyleCnt="7"/>
      <dgm:spPr/>
      <dgm:t>
        <a:bodyPr/>
        <a:lstStyle/>
        <a:p>
          <a:endParaRPr lang="tr-TR"/>
        </a:p>
      </dgm:t>
    </dgm:pt>
    <dgm:pt modelId="{8F729B4E-9B0E-48C0-88B5-AA51A55A112F}" type="pres">
      <dgm:prSet presAssocID="{EED5051F-CB9A-4D47-B7AD-B871C90648F3}" presName="node" presStyleLbl="node1" presStyleIdx="4" presStyleCnt="7">
        <dgm:presLayoutVars>
          <dgm:bulletEnabled val="1"/>
        </dgm:presLayoutVars>
      </dgm:prSet>
      <dgm:spPr/>
      <dgm:t>
        <a:bodyPr/>
        <a:lstStyle/>
        <a:p>
          <a:endParaRPr lang="tr-TR"/>
        </a:p>
      </dgm:t>
    </dgm:pt>
    <dgm:pt modelId="{30343D57-FC24-4EEC-A0AE-4CD7AF6B573D}" type="pres">
      <dgm:prSet presAssocID="{EED5051F-CB9A-4D47-B7AD-B871C90648F3}" presName="dummy" presStyleCnt="0"/>
      <dgm:spPr/>
    </dgm:pt>
    <dgm:pt modelId="{592A31BF-A647-4AAD-84CB-7017538374E5}" type="pres">
      <dgm:prSet presAssocID="{D6F1873C-823C-402C-A330-FB21E911B818}" presName="sibTrans" presStyleLbl="sibTrans2D1" presStyleIdx="4" presStyleCnt="7"/>
      <dgm:spPr/>
      <dgm:t>
        <a:bodyPr/>
        <a:lstStyle/>
        <a:p>
          <a:endParaRPr lang="tr-TR"/>
        </a:p>
      </dgm:t>
    </dgm:pt>
    <dgm:pt modelId="{C446A9F5-01CD-41F0-BC44-44B751D904E4}" type="pres">
      <dgm:prSet presAssocID="{F15B5D38-88BE-4A77-B3C0-E13D399F6CCB}" presName="node" presStyleLbl="node1" presStyleIdx="5" presStyleCnt="7">
        <dgm:presLayoutVars>
          <dgm:bulletEnabled val="1"/>
        </dgm:presLayoutVars>
      </dgm:prSet>
      <dgm:spPr/>
      <dgm:t>
        <a:bodyPr/>
        <a:lstStyle/>
        <a:p>
          <a:endParaRPr lang="tr-TR"/>
        </a:p>
      </dgm:t>
    </dgm:pt>
    <dgm:pt modelId="{EE3ABC8F-E848-41AD-93F6-B338BB4FAFDC}" type="pres">
      <dgm:prSet presAssocID="{F15B5D38-88BE-4A77-B3C0-E13D399F6CCB}" presName="dummy" presStyleCnt="0"/>
      <dgm:spPr/>
    </dgm:pt>
    <dgm:pt modelId="{55C31E3D-55B9-4284-84C5-3C71FB08FD53}" type="pres">
      <dgm:prSet presAssocID="{BAFB31F1-0736-4F98-83F6-5DA3D4E67260}" presName="sibTrans" presStyleLbl="sibTrans2D1" presStyleIdx="5" presStyleCnt="7"/>
      <dgm:spPr/>
      <dgm:t>
        <a:bodyPr/>
        <a:lstStyle/>
        <a:p>
          <a:endParaRPr lang="tr-TR"/>
        </a:p>
      </dgm:t>
    </dgm:pt>
    <dgm:pt modelId="{1398B0C3-3863-41D5-B919-24815CCE2E84}" type="pres">
      <dgm:prSet presAssocID="{5CE8DC3F-B1CA-4B22-9585-9D608ACFD3EB}" presName="node" presStyleLbl="node1" presStyleIdx="6" presStyleCnt="7">
        <dgm:presLayoutVars>
          <dgm:bulletEnabled val="1"/>
        </dgm:presLayoutVars>
      </dgm:prSet>
      <dgm:spPr/>
      <dgm:t>
        <a:bodyPr/>
        <a:lstStyle/>
        <a:p>
          <a:endParaRPr lang="tr-TR"/>
        </a:p>
      </dgm:t>
    </dgm:pt>
    <dgm:pt modelId="{C2666A2A-AD84-4FE5-9D2E-A3282CB9FF6E}" type="pres">
      <dgm:prSet presAssocID="{5CE8DC3F-B1CA-4B22-9585-9D608ACFD3EB}" presName="dummy" presStyleCnt="0"/>
      <dgm:spPr/>
    </dgm:pt>
    <dgm:pt modelId="{6A778117-BDA2-4101-9042-ECE44D8D358B}" type="pres">
      <dgm:prSet presAssocID="{D79CA40E-EA25-4424-9507-EFF8420ED81B}" presName="sibTrans" presStyleLbl="sibTrans2D1" presStyleIdx="6" presStyleCnt="7"/>
      <dgm:spPr/>
      <dgm:t>
        <a:bodyPr/>
        <a:lstStyle/>
        <a:p>
          <a:endParaRPr lang="tr-TR"/>
        </a:p>
      </dgm:t>
    </dgm:pt>
  </dgm:ptLst>
  <dgm:cxnLst>
    <dgm:cxn modelId="{4F750881-00CE-474B-9723-2ED4269CEE4D}" srcId="{B3C6BD20-7665-4A7D-BD50-D49FB902B8FD}" destId="{5CE8DC3F-B1CA-4B22-9585-9D608ACFD3EB}" srcOrd="6" destOrd="0" parTransId="{D371E57E-4A05-4990-A6B1-EC157D5F240D}" sibTransId="{D79CA40E-EA25-4424-9507-EFF8420ED81B}"/>
    <dgm:cxn modelId="{E6C3FA2B-D576-483B-82E7-A16FB705F865}" srcId="{E2070A5A-74EF-40C8-8A73-E547DAEB0F5C}" destId="{AABD3243-A43D-480B-A440-69A36D00E2E4}" srcOrd="1" destOrd="0" parTransId="{625FA8AC-5C1F-4DC3-A216-3B191762FF79}" sibTransId="{9AD84B27-D472-4B1C-9B6D-1CDA2A32DA74}"/>
    <dgm:cxn modelId="{116848EE-F29B-4920-8CE1-55556660B46F}" type="presOf" srcId="{EED5051F-CB9A-4D47-B7AD-B871C90648F3}" destId="{8F729B4E-9B0E-48C0-88B5-AA51A55A112F}" srcOrd="0" destOrd="0" presId="urn:microsoft.com/office/officeart/2005/8/layout/radial6"/>
    <dgm:cxn modelId="{00448FC7-FDFB-4899-A4FE-10AB90AA7C59}" type="presOf" srcId="{A2C53714-1F84-4A8B-9CFA-99F113D6A660}" destId="{DA9FDFED-B657-4969-B9E1-CBB1EA730C18}" srcOrd="0" destOrd="0" presId="urn:microsoft.com/office/officeart/2005/8/layout/radial6"/>
    <dgm:cxn modelId="{3A042B32-319C-49F2-B190-20CCFFFDB95A}" type="presOf" srcId="{ADE3FAAC-6565-4871-9589-DB5A76F52BF8}" destId="{FE92BF93-AE10-4FBE-80D9-A13845EC538D}" srcOrd="0" destOrd="0" presId="urn:microsoft.com/office/officeart/2005/8/layout/radial6"/>
    <dgm:cxn modelId="{2D417FCF-B297-44F8-8C10-730842C9CA93}" type="presOf" srcId="{D713E08E-BD6F-4E3B-B7A0-19D70EE2738A}" destId="{0649FF62-FAA0-4C1B-8120-9C0AC592AC69}" srcOrd="0" destOrd="0" presId="urn:microsoft.com/office/officeart/2005/8/layout/radial6"/>
    <dgm:cxn modelId="{B26F1D7A-F56C-41F2-B0AC-9D6F3C667073}" type="presOf" srcId="{0D393E36-78E7-4068-B174-0BE810DE8F98}" destId="{8A5DBC0D-320D-435E-8BF7-4587271681D6}" srcOrd="0" destOrd="0" presId="urn:microsoft.com/office/officeart/2005/8/layout/radial6"/>
    <dgm:cxn modelId="{84E2672D-F505-423D-9B21-B6B2073B56B3}" srcId="{B3C6BD20-7665-4A7D-BD50-D49FB902B8FD}" destId="{ADE3FAAC-6565-4871-9589-DB5A76F52BF8}" srcOrd="1" destOrd="0" parTransId="{7C212641-DA93-4118-AB99-1361D3A2403D}" sibTransId="{F21A0B29-BE10-49CA-894B-C0E5F7C5B018}"/>
    <dgm:cxn modelId="{298C7A07-5DDA-47D1-B8D5-DDAB519ADDAE}" type="presOf" srcId="{D79CA40E-EA25-4424-9507-EFF8420ED81B}" destId="{6A778117-BDA2-4101-9042-ECE44D8D358B}" srcOrd="0" destOrd="0" presId="urn:microsoft.com/office/officeart/2005/8/layout/radial6"/>
    <dgm:cxn modelId="{3F8BA319-6DDD-462C-9271-3533B60EFCE3}" type="presOf" srcId="{D6F1873C-823C-402C-A330-FB21E911B818}" destId="{592A31BF-A647-4AAD-84CB-7017538374E5}" srcOrd="0" destOrd="0" presId="urn:microsoft.com/office/officeart/2005/8/layout/radial6"/>
    <dgm:cxn modelId="{925E1493-5F40-44B2-9D5F-B677FE1F7187}" type="presOf" srcId="{2BC6657C-9811-4A2F-A50E-05F7DBD4DC5C}" destId="{934CC233-87EA-41AF-A34E-39F421D77927}" srcOrd="0" destOrd="0" presId="urn:microsoft.com/office/officeart/2005/8/layout/radial6"/>
    <dgm:cxn modelId="{53BEAE12-5CE4-431C-84EA-E8B7781204F0}" type="presOf" srcId="{F21A0B29-BE10-49CA-894B-C0E5F7C5B018}" destId="{D33DFA86-B4AD-47D3-935E-B2992B4DD777}" srcOrd="0" destOrd="0" presId="urn:microsoft.com/office/officeart/2005/8/layout/radial6"/>
    <dgm:cxn modelId="{BD6A29C6-370E-4E88-9E8C-44B455AFEC05}" srcId="{B3C6BD20-7665-4A7D-BD50-D49FB902B8FD}" destId="{A2C53714-1F84-4A8B-9CFA-99F113D6A660}" srcOrd="2" destOrd="0" parTransId="{35C59479-DBE8-47B7-AC33-E5837BC86C87}" sibTransId="{0D393E36-78E7-4068-B174-0BE810DE8F98}"/>
    <dgm:cxn modelId="{5D567284-19EF-4BEA-9339-778008F1C881}" type="presOf" srcId="{BAFB31F1-0736-4F98-83F6-5DA3D4E67260}" destId="{55C31E3D-55B9-4284-84C5-3C71FB08FD53}" srcOrd="0" destOrd="0" presId="urn:microsoft.com/office/officeart/2005/8/layout/radial6"/>
    <dgm:cxn modelId="{638023DF-05EC-4564-95B2-BC90C6EBC7A6}" type="presOf" srcId="{9BA62323-A7CF-4800-BAFB-09CAC51B6A93}" destId="{80B5220E-0248-4BD3-93F5-F8A37591F2B5}" srcOrd="0" destOrd="0" presId="urn:microsoft.com/office/officeart/2005/8/layout/radial6"/>
    <dgm:cxn modelId="{379476D3-152E-4E1F-9BC3-A9AE066F9CF7}" type="presOf" srcId="{E2070A5A-74EF-40C8-8A73-E547DAEB0F5C}" destId="{0809B918-B9BA-41B9-B593-46D5A6D6250C}" srcOrd="0" destOrd="0" presId="urn:microsoft.com/office/officeart/2005/8/layout/radial6"/>
    <dgm:cxn modelId="{F2C11A02-A53C-43B9-A215-E9DCCCCD26E7}" srcId="{B3C6BD20-7665-4A7D-BD50-D49FB902B8FD}" destId="{CC664795-5806-4ECD-B2E5-DF3E12E0EED6}" srcOrd="3" destOrd="0" parTransId="{9FC331FC-6644-4D6D-8AA2-EB25E2EB6397}" sibTransId="{2BC6657C-9811-4A2F-A50E-05F7DBD4DC5C}"/>
    <dgm:cxn modelId="{6ED42448-43C5-4887-BABB-191CCF7B6E03}" srcId="{E2070A5A-74EF-40C8-8A73-E547DAEB0F5C}" destId="{B3C6BD20-7665-4A7D-BD50-D49FB902B8FD}" srcOrd="0" destOrd="0" parTransId="{F6936766-A489-4AA7-97DC-2D93639ACB4B}" sibTransId="{664E9DEF-16E4-412F-B658-D4AD28D0C9D9}"/>
    <dgm:cxn modelId="{0BEEB23C-7232-4877-ADC0-1D4ACCCAD456}" srcId="{B3C6BD20-7665-4A7D-BD50-D49FB902B8FD}" destId="{D713E08E-BD6F-4E3B-B7A0-19D70EE2738A}" srcOrd="0" destOrd="0" parTransId="{797E67FC-9CDE-4C57-950A-06A09328AEEB}" sibTransId="{9BA62323-A7CF-4800-BAFB-09CAC51B6A93}"/>
    <dgm:cxn modelId="{0A040AA3-6520-435C-919B-2D659E4E5779}" srcId="{B3C6BD20-7665-4A7D-BD50-D49FB902B8FD}" destId="{F15B5D38-88BE-4A77-B3C0-E13D399F6CCB}" srcOrd="5" destOrd="0" parTransId="{BB4478F3-4224-40E6-BBC5-1AC3A3908CED}" sibTransId="{BAFB31F1-0736-4F98-83F6-5DA3D4E67260}"/>
    <dgm:cxn modelId="{43BAA5E7-9118-4F5B-A537-2BC16EBF3098}" type="presOf" srcId="{5CE8DC3F-B1CA-4B22-9585-9D608ACFD3EB}" destId="{1398B0C3-3863-41D5-B919-24815CCE2E84}" srcOrd="0" destOrd="0" presId="urn:microsoft.com/office/officeart/2005/8/layout/radial6"/>
    <dgm:cxn modelId="{3B9E7DA0-A393-4FDC-AA0F-CC259F8AEE8B}" type="presOf" srcId="{B3C6BD20-7665-4A7D-BD50-D49FB902B8FD}" destId="{D765F7BF-320E-4CDD-8145-54D326D5C7CB}" srcOrd="0" destOrd="0" presId="urn:microsoft.com/office/officeart/2005/8/layout/radial6"/>
    <dgm:cxn modelId="{6B0B2BD2-D09D-48ED-AA70-6C3B22600B35}" type="presOf" srcId="{CC664795-5806-4ECD-B2E5-DF3E12E0EED6}" destId="{221339FC-B5C2-4F0F-960E-747F53AD92E3}" srcOrd="0" destOrd="0" presId="urn:microsoft.com/office/officeart/2005/8/layout/radial6"/>
    <dgm:cxn modelId="{CBDF3CA2-AF1B-4329-A669-8DFC297A34D7}" type="presOf" srcId="{F15B5D38-88BE-4A77-B3C0-E13D399F6CCB}" destId="{C446A9F5-01CD-41F0-BC44-44B751D904E4}" srcOrd="0" destOrd="0" presId="urn:microsoft.com/office/officeart/2005/8/layout/radial6"/>
    <dgm:cxn modelId="{99FD4183-43D7-47A0-B20F-3653F50B2544}" srcId="{B3C6BD20-7665-4A7D-BD50-D49FB902B8FD}" destId="{EED5051F-CB9A-4D47-B7AD-B871C90648F3}" srcOrd="4" destOrd="0" parTransId="{70D47920-99E4-4363-A2F3-6DDAF950BBA7}" sibTransId="{D6F1873C-823C-402C-A330-FB21E911B818}"/>
    <dgm:cxn modelId="{AF386E4B-E33C-411B-BB9E-29C4FA947896}" type="presParOf" srcId="{0809B918-B9BA-41B9-B593-46D5A6D6250C}" destId="{D765F7BF-320E-4CDD-8145-54D326D5C7CB}" srcOrd="0" destOrd="0" presId="urn:microsoft.com/office/officeart/2005/8/layout/radial6"/>
    <dgm:cxn modelId="{739BD261-AA9E-4C4A-93C4-DF62AAC8C0C2}" type="presParOf" srcId="{0809B918-B9BA-41B9-B593-46D5A6D6250C}" destId="{0649FF62-FAA0-4C1B-8120-9C0AC592AC69}" srcOrd="1" destOrd="0" presId="urn:microsoft.com/office/officeart/2005/8/layout/radial6"/>
    <dgm:cxn modelId="{31A64A4C-0ADA-40FE-8ED0-6C98CCB1960F}" type="presParOf" srcId="{0809B918-B9BA-41B9-B593-46D5A6D6250C}" destId="{F48705E0-479F-4352-80F4-52159972E6D0}" srcOrd="2" destOrd="0" presId="urn:microsoft.com/office/officeart/2005/8/layout/radial6"/>
    <dgm:cxn modelId="{635E933A-EF70-45A0-88DC-DF37C64026EB}" type="presParOf" srcId="{0809B918-B9BA-41B9-B593-46D5A6D6250C}" destId="{80B5220E-0248-4BD3-93F5-F8A37591F2B5}" srcOrd="3" destOrd="0" presId="urn:microsoft.com/office/officeart/2005/8/layout/radial6"/>
    <dgm:cxn modelId="{024C53EF-128B-467F-9FE3-B7E11EE08CF0}" type="presParOf" srcId="{0809B918-B9BA-41B9-B593-46D5A6D6250C}" destId="{FE92BF93-AE10-4FBE-80D9-A13845EC538D}" srcOrd="4" destOrd="0" presId="urn:microsoft.com/office/officeart/2005/8/layout/radial6"/>
    <dgm:cxn modelId="{EF843203-0792-4C88-850A-72F8D5308B0A}" type="presParOf" srcId="{0809B918-B9BA-41B9-B593-46D5A6D6250C}" destId="{29EC5AA2-4469-4FD3-B7E9-22EE9CBFC496}" srcOrd="5" destOrd="0" presId="urn:microsoft.com/office/officeart/2005/8/layout/radial6"/>
    <dgm:cxn modelId="{ABAAAA2D-DFB4-4077-9AC6-E67F74808C9F}" type="presParOf" srcId="{0809B918-B9BA-41B9-B593-46D5A6D6250C}" destId="{D33DFA86-B4AD-47D3-935E-B2992B4DD777}" srcOrd="6" destOrd="0" presId="urn:microsoft.com/office/officeart/2005/8/layout/radial6"/>
    <dgm:cxn modelId="{B5BDD44C-EF5B-4547-AE15-2682E5FD3002}" type="presParOf" srcId="{0809B918-B9BA-41B9-B593-46D5A6D6250C}" destId="{DA9FDFED-B657-4969-B9E1-CBB1EA730C18}" srcOrd="7" destOrd="0" presId="urn:microsoft.com/office/officeart/2005/8/layout/radial6"/>
    <dgm:cxn modelId="{AD280896-33F9-414C-A210-B2932F510F0A}" type="presParOf" srcId="{0809B918-B9BA-41B9-B593-46D5A6D6250C}" destId="{28DBA596-FC5B-4407-849E-77CA174FAC95}" srcOrd="8" destOrd="0" presId="urn:microsoft.com/office/officeart/2005/8/layout/radial6"/>
    <dgm:cxn modelId="{E9CAA072-6A4C-48E9-91C6-4209D8AE8539}" type="presParOf" srcId="{0809B918-B9BA-41B9-B593-46D5A6D6250C}" destId="{8A5DBC0D-320D-435E-8BF7-4587271681D6}" srcOrd="9" destOrd="0" presId="urn:microsoft.com/office/officeart/2005/8/layout/radial6"/>
    <dgm:cxn modelId="{DDD097B5-2C29-410B-9A6F-B2F3DE32B4E7}" type="presParOf" srcId="{0809B918-B9BA-41B9-B593-46D5A6D6250C}" destId="{221339FC-B5C2-4F0F-960E-747F53AD92E3}" srcOrd="10" destOrd="0" presId="urn:microsoft.com/office/officeart/2005/8/layout/radial6"/>
    <dgm:cxn modelId="{458C58D3-F4D0-458F-BEFC-35EED1F790F4}" type="presParOf" srcId="{0809B918-B9BA-41B9-B593-46D5A6D6250C}" destId="{0F9E3D66-9B19-4D9B-A2B4-53593406C913}" srcOrd="11" destOrd="0" presId="urn:microsoft.com/office/officeart/2005/8/layout/radial6"/>
    <dgm:cxn modelId="{49CBBD39-10B0-4EB6-9B7D-BAE464064B7F}" type="presParOf" srcId="{0809B918-B9BA-41B9-B593-46D5A6D6250C}" destId="{934CC233-87EA-41AF-A34E-39F421D77927}" srcOrd="12" destOrd="0" presId="urn:microsoft.com/office/officeart/2005/8/layout/radial6"/>
    <dgm:cxn modelId="{7438A9E1-2F5B-45EA-AF67-4EF29EDCE22B}" type="presParOf" srcId="{0809B918-B9BA-41B9-B593-46D5A6D6250C}" destId="{8F729B4E-9B0E-48C0-88B5-AA51A55A112F}" srcOrd="13" destOrd="0" presId="urn:microsoft.com/office/officeart/2005/8/layout/radial6"/>
    <dgm:cxn modelId="{F21BAFA7-F09C-448A-9937-67A9A8BECD0D}" type="presParOf" srcId="{0809B918-B9BA-41B9-B593-46D5A6D6250C}" destId="{30343D57-FC24-4EEC-A0AE-4CD7AF6B573D}" srcOrd="14" destOrd="0" presId="urn:microsoft.com/office/officeart/2005/8/layout/radial6"/>
    <dgm:cxn modelId="{858A40A5-6001-40F4-B3A4-83B4531A6949}" type="presParOf" srcId="{0809B918-B9BA-41B9-B593-46D5A6D6250C}" destId="{592A31BF-A647-4AAD-84CB-7017538374E5}" srcOrd="15" destOrd="0" presId="urn:microsoft.com/office/officeart/2005/8/layout/radial6"/>
    <dgm:cxn modelId="{6BE92B54-46EA-489A-BDCB-9ABE99FB425D}" type="presParOf" srcId="{0809B918-B9BA-41B9-B593-46D5A6D6250C}" destId="{C446A9F5-01CD-41F0-BC44-44B751D904E4}" srcOrd="16" destOrd="0" presId="urn:microsoft.com/office/officeart/2005/8/layout/radial6"/>
    <dgm:cxn modelId="{269B56B8-BB4F-49BE-A62B-5D5AE57B1376}" type="presParOf" srcId="{0809B918-B9BA-41B9-B593-46D5A6D6250C}" destId="{EE3ABC8F-E848-41AD-93F6-B338BB4FAFDC}" srcOrd="17" destOrd="0" presId="urn:microsoft.com/office/officeart/2005/8/layout/radial6"/>
    <dgm:cxn modelId="{A1BE7774-4A64-4B77-B4C2-6E7734085E75}" type="presParOf" srcId="{0809B918-B9BA-41B9-B593-46D5A6D6250C}" destId="{55C31E3D-55B9-4284-84C5-3C71FB08FD53}" srcOrd="18" destOrd="0" presId="urn:microsoft.com/office/officeart/2005/8/layout/radial6"/>
    <dgm:cxn modelId="{919323EE-9803-422E-B565-1EF3634A9EE4}" type="presParOf" srcId="{0809B918-B9BA-41B9-B593-46D5A6D6250C}" destId="{1398B0C3-3863-41D5-B919-24815CCE2E84}" srcOrd="19" destOrd="0" presId="urn:microsoft.com/office/officeart/2005/8/layout/radial6"/>
    <dgm:cxn modelId="{883F86CA-E7DE-4C28-9AB3-6053AC582B00}" type="presParOf" srcId="{0809B918-B9BA-41B9-B593-46D5A6D6250C}" destId="{C2666A2A-AD84-4FE5-9D2E-A3282CB9FF6E}" srcOrd="20" destOrd="0" presId="urn:microsoft.com/office/officeart/2005/8/layout/radial6"/>
    <dgm:cxn modelId="{4A618A2D-41E9-431B-A08E-7E07C63FB753}" type="presParOf" srcId="{0809B918-B9BA-41B9-B593-46D5A6D6250C}" destId="{6A778117-BDA2-4101-9042-ECE44D8D358B}"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5B70D-F10A-491F-ADD1-8D2C86FD5809}" type="doc">
      <dgm:prSet loTypeId="urn:microsoft.com/office/officeart/2005/8/layout/vList4#1" loCatId="list" qsTypeId="urn:microsoft.com/office/officeart/2005/8/quickstyle/3d1" qsCatId="3D" csTypeId="urn:microsoft.com/office/officeart/2005/8/colors/accent2_2" csCatId="accent2" phldr="1"/>
      <dgm:spPr/>
      <dgm:t>
        <a:bodyPr/>
        <a:lstStyle/>
        <a:p>
          <a:endParaRPr lang="tr-TR"/>
        </a:p>
      </dgm:t>
    </dgm:pt>
    <dgm:pt modelId="{F1431BA5-7F7A-41F6-84DE-25B51CB2392E}">
      <dgm:prSet phldrT="[Metin]"/>
      <dgm:spPr/>
      <dgm:t>
        <a:bodyPr/>
        <a:lstStyle/>
        <a:p>
          <a:r>
            <a:rPr lang="tr-TR" dirty="0" smtClean="0"/>
            <a:t>İSG Uzmanı ve İşyeri Hekimi</a:t>
          </a:r>
          <a:endParaRPr lang="tr-TR" dirty="0"/>
        </a:p>
      </dgm:t>
    </dgm:pt>
    <dgm:pt modelId="{26B64742-3B5B-449C-8B75-C2345DDCBE71}" type="parTrans" cxnId="{BF703F8E-DCB9-4B0F-9D36-E796806B0D3B}">
      <dgm:prSet/>
      <dgm:spPr/>
      <dgm:t>
        <a:bodyPr/>
        <a:lstStyle/>
        <a:p>
          <a:endParaRPr lang="tr-TR"/>
        </a:p>
      </dgm:t>
    </dgm:pt>
    <dgm:pt modelId="{EFF18B09-C41E-41B2-8745-9A83F701CF79}" type="sibTrans" cxnId="{BF703F8E-DCB9-4B0F-9D36-E796806B0D3B}">
      <dgm:prSet/>
      <dgm:spPr/>
      <dgm:t>
        <a:bodyPr/>
        <a:lstStyle/>
        <a:p>
          <a:endParaRPr lang="tr-TR"/>
        </a:p>
      </dgm:t>
    </dgm:pt>
    <dgm:pt modelId="{4FEDBAB3-60B0-4845-A2C1-22F68364879C}">
      <dgm:prSet phldrT="[Metin]"/>
      <dgm:spPr/>
      <dgm:t>
        <a:bodyPr/>
        <a:lstStyle/>
        <a:p>
          <a:r>
            <a:rPr lang="tr-TR" dirty="0" smtClean="0"/>
            <a:t>İşveren veya İşveren Vekili</a:t>
          </a:r>
          <a:endParaRPr lang="tr-TR" dirty="0"/>
        </a:p>
      </dgm:t>
    </dgm:pt>
    <dgm:pt modelId="{9B2FDAD4-B347-458A-A433-40A64E6EE3C2}" type="parTrans" cxnId="{62643A59-4445-4DC3-AA37-F1ED6B869575}">
      <dgm:prSet/>
      <dgm:spPr/>
      <dgm:t>
        <a:bodyPr/>
        <a:lstStyle/>
        <a:p>
          <a:endParaRPr lang="tr-TR"/>
        </a:p>
      </dgm:t>
    </dgm:pt>
    <dgm:pt modelId="{76D9D082-89F5-4584-BDC1-57FF680438C4}" type="sibTrans" cxnId="{62643A59-4445-4DC3-AA37-F1ED6B869575}">
      <dgm:prSet/>
      <dgm:spPr/>
      <dgm:t>
        <a:bodyPr/>
        <a:lstStyle/>
        <a:p>
          <a:endParaRPr lang="tr-TR"/>
        </a:p>
      </dgm:t>
    </dgm:pt>
    <dgm:pt modelId="{C08EC778-B230-42A2-A4DF-9C77AFC24A69}">
      <dgm:prSet phldrT="[Metin]"/>
      <dgm:spPr/>
      <dgm:t>
        <a:bodyPr/>
        <a:lstStyle/>
        <a:p>
          <a:r>
            <a:rPr lang="tr-TR" dirty="0" smtClean="0"/>
            <a:t>Çalışan Temsilcileri</a:t>
          </a:r>
          <a:endParaRPr lang="tr-TR" dirty="0"/>
        </a:p>
      </dgm:t>
    </dgm:pt>
    <dgm:pt modelId="{CBF071FA-CB41-43A2-A520-4B17123D5FEF}" type="parTrans" cxnId="{C2FFD110-7F4F-4713-BAFD-DC28D065052C}">
      <dgm:prSet/>
      <dgm:spPr/>
      <dgm:t>
        <a:bodyPr/>
        <a:lstStyle/>
        <a:p>
          <a:endParaRPr lang="tr-TR"/>
        </a:p>
      </dgm:t>
    </dgm:pt>
    <dgm:pt modelId="{FEBA6AC0-9077-4961-A2D5-86E068559589}" type="sibTrans" cxnId="{C2FFD110-7F4F-4713-BAFD-DC28D065052C}">
      <dgm:prSet/>
      <dgm:spPr/>
      <dgm:t>
        <a:bodyPr/>
        <a:lstStyle/>
        <a:p>
          <a:endParaRPr lang="tr-TR"/>
        </a:p>
      </dgm:t>
    </dgm:pt>
    <dgm:pt modelId="{A6A04DC0-6FF0-46FB-925B-330A29A93D35}">
      <dgm:prSet phldrT="[Metin]"/>
      <dgm:spPr/>
      <dgm:t>
        <a:bodyPr/>
        <a:lstStyle/>
        <a:p>
          <a:r>
            <a:rPr lang="tr-TR" dirty="0" smtClean="0"/>
            <a:t>Riskler Konusunda Bilgi Sahibi Çalışanlar </a:t>
          </a:r>
          <a:endParaRPr lang="tr-TR" dirty="0"/>
        </a:p>
      </dgm:t>
    </dgm:pt>
    <dgm:pt modelId="{50908A7B-9FED-4509-85BA-98167F248E1A}" type="parTrans" cxnId="{7C61A6A7-1D45-4AD5-A6DD-F4BE7A4058C6}">
      <dgm:prSet/>
      <dgm:spPr/>
      <dgm:t>
        <a:bodyPr/>
        <a:lstStyle/>
        <a:p>
          <a:endParaRPr lang="tr-TR"/>
        </a:p>
      </dgm:t>
    </dgm:pt>
    <dgm:pt modelId="{0F9CE6DF-ACD4-4FC5-91A3-FE16A01494D5}" type="sibTrans" cxnId="{7C61A6A7-1D45-4AD5-A6DD-F4BE7A4058C6}">
      <dgm:prSet/>
      <dgm:spPr/>
      <dgm:t>
        <a:bodyPr/>
        <a:lstStyle/>
        <a:p>
          <a:endParaRPr lang="tr-TR"/>
        </a:p>
      </dgm:t>
    </dgm:pt>
    <dgm:pt modelId="{9B168BC5-7838-4281-B747-5C6D1937C093}">
      <dgm:prSet/>
      <dgm:spPr/>
      <dgm:t>
        <a:bodyPr/>
        <a:lstStyle/>
        <a:p>
          <a:r>
            <a:rPr lang="tr-TR" dirty="0" smtClean="0"/>
            <a:t>Destek Elemanları</a:t>
          </a:r>
          <a:endParaRPr lang="tr-TR" dirty="0"/>
        </a:p>
      </dgm:t>
    </dgm:pt>
    <dgm:pt modelId="{6487DA58-3761-4F1C-93D8-049F248F686F}" type="parTrans" cxnId="{4428D602-374D-4257-9F56-88625A193D70}">
      <dgm:prSet/>
      <dgm:spPr/>
      <dgm:t>
        <a:bodyPr/>
        <a:lstStyle/>
        <a:p>
          <a:endParaRPr lang="tr-TR"/>
        </a:p>
      </dgm:t>
    </dgm:pt>
    <dgm:pt modelId="{C4D3A6D2-135D-4D24-9466-F933EDD0C76B}" type="sibTrans" cxnId="{4428D602-374D-4257-9F56-88625A193D70}">
      <dgm:prSet/>
      <dgm:spPr/>
      <dgm:t>
        <a:bodyPr/>
        <a:lstStyle/>
        <a:p>
          <a:endParaRPr lang="tr-TR"/>
        </a:p>
      </dgm:t>
    </dgm:pt>
    <dgm:pt modelId="{707ED691-0284-4915-AC62-D154B902DEB5}" type="pres">
      <dgm:prSet presAssocID="{7595B70D-F10A-491F-ADD1-8D2C86FD5809}" presName="linear" presStyleCnt="0">
        <dgm:presLayoutVars>
          <dgm:dir/>
          <dgm:resizeHandles val="exact"/>
        </dgm:presLayoutVars>
      </dgm:prSet>
      <dgm:spPr/>
      <dgm:t>
        <a:bodyPr/>
        <a:lstStyle/>
        <a:p>
          <a:endParaRPr lang="tr-TR"/>
        </a:p>
      </dgm:t>
    </dgm:pt>
    <dgm:pt modelId="{4165DDD5-578A-4A39-BBC4-65E11EB1555B}" type="pres">
      <dgm:prSet presAssocID="{F1431BA5-7F7A-41F6-84DE-25B51CB2392E}" presName="comp" presStyleCnt="0"/>
      <dgm:spPr/>
    </dgm:pt>
    <dgm:pt modelId="{5CA9ADC7-3CA3-40FF-8480-69A56A284435}" type="pres">
      <dgm:prSet presAssocID="{F1431BA5-7F7A-41F6-84DE-25B51CB2392E}" presName="box" presStyleLbl="node1" presStyleIdx="0" presStyleCnt="5" custLinFactNeighborX="4375" custLinFactNeighborY="-5606"/>
      <dgm:spPr/>
      <dgm:t>
        <a:bodyPr/>
        <a:lstStyle/>
        <a:p>
          <a:endParaRPr lang="tr-TR"/>
        </a:p>
      </dgm:t>
    </dgm:pt>
    <dgm:pt modelId="{4AFEEED2-11ED-4DBF-AB84-290BD8594A01}" type="pres">
      <dgm:prSet presAssocID="{F1431BA5-7F7A-41F6-84DE-25B51CB2392E}" presName="img" presStyleLbl="fgImgPlace1" presStyleIdx="0" presStyleCnt="5"/>
      <dgm:spPr>
        <a:blipFill dpi="0" rotWithShape="1">
          <a:blip xmlns:r="http://schemas.openxmlformats.org/officeDocument/2006/relationships" r:embed="rId1">
            <a:extLst/>
          </a:blip>
          <a:srcRect/>
          <a:stretch>
            <a:fillRect t="-15000" b="-15000"/>
          </a:stretch>
        </a:blipFill>
      </dgm:spPr>
      <dgm:t>
        <a:bodyPr/>
        <a:lstStyle/>
        <a:p>
          <a:endParaRPr lang="tr-TR"/>
        </a:p>
      </dgm:t>
    </dgm:pt>
    <dgm:pt modelId="{B6D234FE-8C95-49AA-A19E-FBD038B698B9}" type="pres">
      <dgm:prSet presAssocID="{F1431BA5-7F7A-41F6-84DE-25B51CB2392E}" presName="text" presStyleLbl="node1" presStyleIdx="0" presStyleCnt="5">
        <dgm:presLayoutVars>
          <dgm:bulletEnabled val="1"/>
        </dgm:presLayoutVars>
      </dgm:prSet>
      <dgm:spPr/>
      <dgm:t>
        <a:bodyPr/>
        <a:lstStyle/>
        <a:p>
          <a:endParaRPr lang="tr-TR"/>
        </a:p>
      </dgm:t>
    </dgm:pt>
    <dgm:pt modelId="{6A9308DA-FFB1-4C8E-964D-2DFA6581C076}" type="pres">
      <dgm:prSet presAssocID="{EFF18B09-C41E-41B2-8745-9A83F701CF79}" presName="spacer" presStyleCnt="0"/>
      <dgm:spPr/>
    </dgm:pt>
    <dgm:pt modelId="{F540D551-ADF9-4064-95E8-D778352CCC10}" type="pres">
      <dgm:prSet presAssocID="{4FEDBAB3-60B0-4845-A2C1-22F68364879C}" presName="comp" presStyleCnt="0"/>
      <dgm:spPr/>
    </dgm:pt>
    <dgm:pt modelId="{3E859B2B-8412-4457-93D2-5744B3524D7E}" type="pres">
      <dgm:prSet presAssocID="{4FEDBAB3-60B0-4845-A2C1-22F68364879C}" presName="box" presStyleLbl="node1" presStyleIdx="1" presStyleCnt="5"/>
      <dgm:spPr/>
      <dgm:t>
        <a:bodyPr/>
        <a:lstStyle/>
        <a:p>
          <a:endParaRPr lang="tr-TR"/>
        </a:p>
      </dgm:t>
    </dgm:pt>
    <dgm:pt modelId="{86BEF57C-4531-4952-BCA0-D927FDA34A70}" type="pres">
      <dgm:prSet presAssocID="{4FEDBAB3-60B0-4845-A2C1-22F68364879C}" presName="img" presStyleLbl="fgImgPlace1" presStyleIdx="1" presStyleCnt="5"/>
      <dgm:spPr>
        <a:blipFill>
          <a:blip xmlns:r="http://schemas.openxmlformats.org/officeDocument/2006/relationships" r:embed="rId2">
            <a:extLst/>
          </a:blip>
          <a:srcRect/>
          <a:stretch>
            <a:fillRect t="-57000" b="-57000"/>
          </a:stretch>
        </a:blipFill>
      </dgm:spPr>
    </dgm:pt>
    <dgm:pt modelId="{93BE07B8-AA91-48FF-8FE0-6D32F10039AE}" type="pres">
      <dgm:prSet presAssocID="{4FEDBAB3-60B0-4845-A2C1-22F68364879C}" presName="text" presStyleLbl="node1" presStyleIdx="1" presStyleCnt="5">
        <dgm:presLayoutVars>
          <dgm:bulletEnabled val="1"/>
        </dgm:presLayoutVars>
      </dgm:prSet>
      <dgm:spPr/>
      <dgm:t>
        <a:bodyPr/>
        <a:lstStyle/>
        <a:p>
          <a:endParaRPr lang="tr-TR"/>
        </a:p>
      </dgm:t>
    </dgm:pt>
    <dgm:pt modelId="{81E4276E-C22E-4AA1-9596-13EC5FD87B16}" type="pres">
      <dgm:prSet presAssocID="{76D9D082-89F5-4584-BDC1-57FF680438C4}" presName="spacer" presStyleCnt="0"/>
      <dgm:spPr/>
    </dgm:pt>
    <dgm:pt modelId="{A02B236E-145A-48EE-A827-E3E723F5C599}" type="pres">
      <dgm:prSet presAssocID="{C08EC778-B230-42A2-A4DF-9C77AFC24A69}" presName="comp" presStyleCnt="0"/>
      <dgm:spPr/>
    </dgm:pt>
    <dgm:pt modelId="{9EB60AE1-ECC4-4C85-AE8E-CFCE00042663}" type="pres">
      <dgm:prSet presAssocID="{C08EC778-B230-42A2-A4DF-9C77AFC24A69}" presName="box" presStyleLbl="node1" presStyleIdx="2" presStyleCnt="5"/>
      <dgm:spPr/>
      <dgm:t>
        <a:bodyPr/>
        <a:lstStyle/>
        <a:p>
          <a:endParaRPr lang="tr-TR"/>
        </a:p>
      </dgm:t>
    </dgm:pt>
    <dgm:pt modelId="{C01764DE-3CEC-463D-9F7C-4FCE635BD631}" type="pres">
      <dgm:prSet presAssocID="{C08EC778-B230-42A2-A4DF-9C77AFC24A69}" presName="img" presStyleLbl="fgImgPlace1" presStyleIdx="2" presStyleCnt="5"/>
      <dgm:spPr>
        <a:blipFill>
          <a:blip xmlns:r="http://schemas.openxmlformats.org/officeDocument/2006/relationships" r:embed="rId3">
            <a:extLst/>
          </a:blip>
          <a:srcRect/>
          <a:stretch>
            <a:fillRect t="-57000" b="-57000"/>
          </a:stretch>
        </a:blipFill>
      </dgm:spPr>
    </dgm:pt>
    <dgm:pt modelId="{D8DE1210-B2F9-4A29-8597-4E23A11F8D41}" type="pres">
      <dgm:prSet presAssocID="{C08EC778-B230-42A2-A4DF-9C77AFC24A69}" presName="text" presStyleLbl="node1" presStyleIdx="2" presStyleCnt="5">
        <dgm:presLayoutVars>
          <dgm:bulletEnabled val="1"/>
        </dgm:presLayoutVars>
      </dgm:prSet>
      <dgm:spPr/>
      <dgm:t>
        <a:bodyPr/>
        <a:lstStyle/>
        <a:p>
          <a:endParaRPr lang="tr-TR"/>
        </a:p>
      </dgm:t>
    </dgm:pt>
    <dgm:pt modelId="{EDF59A0E-7B29-4745-8419-E0140B2B5C05}" type="pres">
      <dgm:prSet presAssocID="{FEBA6AC0-9077-4961-A2D5-86E068559589}" presName="spacer" presStyleCnt="0"/>
      <dgm:spPr/>
    </dgm:pt>
    <dgm:pt modelId="{33EC60D8-667E-4B47-826A-ED071E6A5D67}" type="pres">
      <dgm:prSet presAssocID="{9B168BC5-7838-4281-B747-5C6D1937C093}" presName="comp" presStyleCnt="0"/>
      <dgm:spPr/>
    </dgm:pt>
    <dgm:pt modelId="{CEB794E5-1BBF-48CE-9BF7-43731CB013DA}" type="pres">
      <dgm:prSet presAssocID="{9B168BC5-7838-4281-B747-5C6D1937C093}" presName="box" presStyleLbl="node1" presStyleIdx="3" presStyleCnt="5"/>
      <dgm:spPr/>
      <dgm:t>
        <a:bodyPr/>
        <a:lstStyle/>
        <a:p>
          <a:endParaRPr lang="tr-TR"/>
        </a:p>
      </dgm:t>
    </dgm:pt>
    <dgm:pt modelId="{42F61BB2-E714-472C-B8FF-66D3EEDBF42E}" type="pres">
      <dgm:prSet presAssocID="{9B168BC5-7838-4281-B747-5C6D1937C093}" presName="img" presStyleLbl="fgImgPlace1" presStyleIdx="3" presStyleCnt="5"/>
      <dgm:spPr>
        <a:blipFill>
          <a:blip xmlns:r="http://schemas.openxmlformats.org/officeDocument/2006/relationships" r:embed="rId4">
            <a:extLst/>
          </a:blip>
          <a:srcRect/>
          <a:stretch>
            <a:fillRect t="-57000" b="-57000"/>
          </a:stretch>
        </a:blipFill>
      </dgm:spPr>
    </dgm:pt>
    <dgm:pt modelId="{64EB4FD0-9CDC-4644-BADF-99D9053AB3A2}" type="pres">
      <dgm:prSet presAssocID="{9B168BC5-7838-4281-B747-5C6D1937C093}" presName="text" presStyleLbl="node1" presStyleIdx="3" presStyleCnt="5">
        <dgm:presLayoutVars>
          <dgm:bulletEnabled val="1"/>
        </dgm:presLayoutVars>
      </dgm:prSet>
      <dgm:spPr/>
      <dgm:t>
        <a:bodyPr/>
        <a:lstStyle/>
        <a:p>
          <a:endParaRPr lang="tr-TR"/>
        </a:p>
      </dgm:t>
    </dgm:pt>
    <dgm:pt modelId="{6101BA33-40A4-452D-A3F7-DD2E6625DB3D}" type="pres">
      <dgm:prSet presAssocID="{C4D3A6D2-135D-4D24-9466-F933EDD0C76B}" presName="spacer" presStyleCnt="0"/>
      <dgm:spPr/>
    </dgm:pt>
    <dgm:pt modelId="{7CCD8754-9A2A-4A04-8C11-8E70E6EB79E6}" type="pres">
      <dgm:prSet presAssocID="{A6A04DC0-6FF0-46FB-925B-330A29A93D35}" presName="comp" presStyleCnt="0"/>
      <dgm:spPr/>
    </dgm:pt>
    <dgm:pt modelId="{B3FB1665-20D9-422D-AEFC-A9841A31B960}" type="pres">
      <dgm:prSet presAssocID="{A6A04DC0-6FF0-46FB-925B-330A29A93D35}" presName="box" presStyleLbl="node1" presStyleIdx="4" presStyleCnt="5"/>
      <dgm:spPr/>
      <dgm:t>
        <a:bodyPr/>
        <a:lstStyle/>
        <a:p>
          <a:endParaRPr lang="tr-TR"/>
        </a:p>
      </dgm:t>
    </dgm:pt>
    <dgm:pt modelId="{F77A0A5F-7270-44CD-88E8-35E63842C8BD}" type="pres">
      <dgm:prSet presAssocID="{A6A04DC0-6FF0-46FB-925B-330A29A93D35}" presName="img" presStyleLbl="fgImgPlace1" presStyleIdx="4" presStyleCnt="5"/>
      <dgm:spPr>
        <a:blipFill>
          <a:blip xmlns:r="http://schemas.openxmlformats.org/officeDocument/2006/relationships" r:embed="rId5">
            <a:extLst/>
          </a:blip>
          <a:srcRect/>
          <a:stretch>
            <a:fillRect t="-57000" b="-57000"/>
          </a:stretch>
        </a:blipFill>
      </dgm:spPr>
    </dgm:pt>
    <dgm:pt modelId="{76754EAE-B85F-40F3-9DAF-766737E6CDEA}" type="pres">
      <dgm:prSet presAssocID="{A6A04DC0-6FF0-46FB-925B-330A29A93D35}" presName="text" presStyleLbl="node1" presStyleIdx="4" presStyleCnt="5">
        <dgm:presLayoutVars>
          <dgm:bulletEnabled val="1"/>
        </dgm:presLayoutVars>
      </dgm:prSet>
      <dgm:spPr/>
      <dgm:t>
        <a:bodyPr/>
        <a:lstStyle/>
        <a:p>
          <a:endParaRPr lang="tr-TR"/>
        </a:p>
      </dgm:t>
    </dgm:pt>
  </dgm:ptLst>
  <dgm:cxnLst>
    <dgm:cxn modelId="{BE0B114C-1614-4EED-ABED-0E64F342EABF}" type="presOf" srcId="{9B168BC5-7838-4281-B747-5C6D1937C093}" destId="{CEB794E5-1BBF-48CE-9BF7-43731CB013DA}" srcOrd="0" destOrd="0" presId="urn:microsoft.com/office/officeart/2005/8/layout/vList4#1"/>
    <dgm:cxn modelId="{C2FFD110-7F4F-4713-BAFD-DC28D065052C}" srcId="{7595B70D-F10A-491F-ADD1-8D2C86FD5809}" destId="{C08EC778-B230-42A2-A4DF-9C77AFC24A69}" srcOrd="2" destOrd="0" parTransId="{CBF071FA-CB41-43A2-A520-4B17123D5FEF}" sibTransId="{FEBA6AC0-9077-4961-A2D5-86E068559589}"/>
    <dgm:cxn modelId="{6AC38694-0759-4A3A-99A1-DFCFF32E9A69}" type="presOf" srcId="{A6A04DC0-6FF0-46FB-925B-330A29A93D35}" destId="{B3FB1665-20D9-422D-AEFC-A9841A31B960}" srcOrd="0" destOrd="0" presId="urn:microsoft.com/office/officeart/2005/8/layout/vList4#1"/>
    <dgm:cxn modelId="{7C61A6A7-1D45-4AD5-A6DD-F4BE7A4058C6}" srcId="{7595B70D-F10A-491F-ADD1-8D2C86FD5809}" destId="{A6A04DC0-6FF0-46FB-925B-330A29A93D35}" srcOrd="4" destOrd="0" parTransId="{50908A7B-9FED-4509-85BA-98167F248E1A}" sibTransId="{0F9CE6DF-ACD4-4FC5-91A3-FE16A01494D5}"/>
    <dgm:cxn modelId="{B6712949-7126-4EAF-B46D-5263B5A971DA}" type="presOf" srcId="{F1431BA5-7F7A-41F6-84DE-25B51CB2392E}" destId="{5CA9ADC7-3CA3-40FF-8480-69A56A284435}" srcOrd="0" destOrd="0" presId="urn:microsoft.com/office/officeart/2005/8/layout/vList4#1"/>
    <dgm:cxn modelId="{1CF976AF-B33B-4EE2-864B-817BA69BD09C}" type="presOf" srcId="{7595B70D-F10A-491F-ADD1-8D2C86FD5809}" destId="{707ED691-0284-4915-AC62-D154B902DEB5}" srcOrd="0" destOrd="0" presId="urn:microsoft.com/office/officeart/2005/8/layout/vList4#1"/>
    <dgm:cxn modelId="{1D28AD0E-7E40-4E5D-B382-001FDBC58197}" type="presOf" srcId="{4FEDBAB3-60B0-4845-A2C1-22F68364879C}" destId="{93BE07B8-AA91-48FF-8FE0-6D32F10039AE}" srcOrd="1" destOrd="0" presId="urn:microsoft.com/office/officeart/2005/8/layout/vList4#1"/>
    <dgm:cxn modelId="{8559D4C1-DE3F-4615-9687-4035308155DB}" type="presOf" srcId="{9B168BC5-7838-4281-B747-5C6D1937C093}" destId="{64EB4FD0-9CDC-4644-BADF-99D9053AB3A2}" srcOrd="1" destOrd="0" presId="urn:microsoft.com/office/officeart/2005/8/layout/vList4#1"/>
    <dgm:cxn modelId="{62643A59-4445-4DC3-AA37-F1ED6B869575}" srcId="{7595B70D-F10A-491F-ADD1-8D2C86FD5809}" destId="{4FEDBAB3-60B0-4845-A2C1-22F68364879C}" srcOrd="1" destOrd="0" parTransId="{9B2FDAD4-B347-458A-A433-40A64E6EE3C2}" sibTransId="{76D9D082-89F5-4584-BDC1-57FF680438C4}"/>
    <dgm:cxn modelId="{85525934-265B-4D89-AADC-7D85757D2DC0}" type="presOf" srcId="{4FEDBAB3-60B0-4845-A2C1-22F68364879C}" destId="{3E859B2B-8412-4457-93D2-5744B3524D7E}" srcOrd="0" destOrd="0" presId="urn:microsoft.com/office/officeart/2005/8/layout/vList4#1"/>
    <dgm:cxn modelId="{A874A108-20F2-445F-BAD0-0DDE634D9732}" type="presOf" srcId="{C08EC778-B230-42A2-A4DF-9C77AFC24A69}" destId="{D8DE1210-B2F9-4A29-8597-4E23A11F8D41}" srcOrd="1" destOrd="0" presId="urn:microsoft.com/office/officeart/2005/8/layout/vList4#1"/>
    <dgm:cxn modelId="{4428D602-374D-4257-9F56-88625A193D70}" srcId="{7595B70D-F10A-491F-ADD1-8D2C86FD5809}" destId="{9B168BC5-7838-4281-B747-5C6D1937C093}" srcOrd="3" destOrd="0" parTransId="{6487DA58-3761-4F1C-93D8-049F248F686F}" sibTransId="{C4D3A6D2-135D-4D24-9466-F933EDD0C76B}"/>
    <dgm:cxn modelId="{89B62DD7-22BE-4868-A0ED-CAF2E0C2A783}" type="presOf" srcId="{A6A04DC0-6FF0-46FB-925B-330A29A93D35}" destId="{76754EAE-B85F-40F3-9DAF-766737E6CDEA}" srcOrd="1" destOrd="0" presId="urn:microsoft.com/office/officeart/2005/8/layout/vList4#1"/>
    <dgm:cxn modelId="{F2AD27E9-6269-43A4-A23A-AC2FF2E87E81}" type="presOf" srcId="{F1431BA5-7F7A-41F6-84DE-25B51CB2392E}" destId="{B6D234FE-8C95-49AA-A19E-FBD038B698B9}" srcOrd="1" destOrd="0" presId="urn:microsoft.com/office/officeart/2005/8/layout/vList4#1"/>
    <dgm:cxn modelId="{BF703F8E-DCB9-4B0F-9D36-E796806B0D3B}" srcId="{7595B70D-F10A-491F-ADD1-8D2C86FD5809}" destId="{F1431BA5-7F7A-41F6-84DE-25B51CB2392E}" srcOrd="0" destOrd="0" parTransId="{26B64742-3B5B-449C-8B75-C2345DDCBE71}" sibTransId="{EFF18B09-C41E-41B2-8745-9A83F701CF79}"/>
    <dgm:cxn modelId="{9342B4D7-9048-499C-A10B-70F65793E39A}" type="presOf" srcId="{C08EC778-B230-42A2-A4DF-9C77AFC24A69}" destId="{9EB60AE1-ECC4-4C85-AE8E-CFCE00042663}" srcOrd="0" destOrd="0" presId="urn:microsoft.com/office/officeart/2005/8/layout/vList4#1"/>
    <dgm:cxn modelId="{327D018C-F691-4990-BD8B-16236D5DBC66}" type="presParOf" srcId="{707ED691-0284-4915-AC62-D154B902DEB5}" destId="{4165DDD5-578A-4A39-BBC4-65E11EB1555B}" srcOrd="0" destOrd="0" presId="urn:microsoft.com/office/officeart/2005/8/layout/vList4#1"/>
    <dgm:cxn modelId="{37A3D927-1ECE-42BF-8141-A9165BAC4874}" type="presParOf" srcId="{4165DDD5-578A-4A39-BBC4-65E11EB1555B}" destId="{5CA9ADC7-3CA3-40FF-8480-69A56A284435}" srcOrd="0" destOrd="0" presId="urn:microsoft.com/office/officeart/2005/8/layout/vList4#1"/>
    <dgm:cxn modelId="{82714787-E4E4-4D27-94E3-CD78022E5B71}" type="presParOf" srcId="{4165DDD5-578A-4A39-BBC4-65E11EB1555B}" destId="{4AFEEED2-11ED-4DBF-AB84-290BD8594A01}" srcOrd="1" destOrd="0" presId="urn:microsoft.com/office/officeart/2005/8/layout/vList4#1"/>
    <dgm:cxn modelId="{76AB6785-DF7B-42F8-ABD0-77A94940C15A}" type="presParOf" srcId="{4165DDD5-578A-4A39-BBC4-65E11EB1555B}" destId="{B6D234FE-8C95-49AA-A19E-FBD038B698B9}" srcOrd="2" destOrd="0" presId="urn:microsoft.com/office/officeart/2005/8/layout/vList4#1"/>
    <dgm:cxn modelId="{4A755A88-3255-418D-B2F1-097DDF5F8DA6}" type="presParOf" srcId="{707ED691-0284-4915-AC62-D154B902DEB5}" destId="{6A9308DA-FFB1-4C8E-964D-2DFA6581C076}" srcOrd="1" destOrd="0" presId="urn:microsoft.com/office/officeart/2005/8/layout/vList4#1"/>
    <dgm:cxn modelId="{BBF45D30-A481-4DB4-8B87-28F03D5D5F3D}" type="presParOf" srcId="{707ED691-0284-4915-AC62-D154B902DEB5}" destId="{F540D551-ADF9-4064-95E8-D778352CCC10}" srcOrd="2" destOrd="0" presId="urn:microsoft.com/office/officeart/2005/8/layout/vList4#1"/>
    <dgm:cxn modelId="{7FB7550D-632F-4ECC-9E04-93E353FB30CD}" type="presParOf" srcId="{F540D551-ADF9-4064-95E8-D778352CCC10}" destId="{3E859B2B-8412-4457-93D2-5744B3524D7E}" srcOrd="0" destOrd="0" presId="urn:microsoft.com/office/officeart/2005/8/layout/vList4#1"/>
    <dgm:cxn modelId="{5E6D388F-E0C6-4415-AEF3-9E22A834CFA9}" type="presParOf" srcId="{F540D551-ADF9-4064-95E8-D778352CCC10}" destId="{86BEF57C-4531-4952-BCA0-D927FDA34A70}" srcOrd="1" destOrd="0" presId="urn:microsoft.com/office/officeart/2005/8/layout/vList4#1"/>
    <dgm:cxn modelId="{5D47EEBE-31C8-4CD9-A3C1-53C6AD89A73A}" type="presParOf" srcId="{F540D551-ADF9-4064-95E8-D778352CCC10}" destId="{93BE07B8-AA91-48FF-8FE0-6D32F10039AE}" srcOrd="2" destOrd="0" presId="urn:microsoft.com/office/officeart/2005/8/layout/vList4#1"/>
    <dgm:cxn modelId="{985B1384-4358-44D9-8F3B-83FE2AB42A1E}" type="presParOf" srcId="{707ED691-0284-4915-AC62-D154B902DEB5}" destId="{81E4276E-C22E-4AA1-9596-13EC5FD87B16}" srcOrd="3" destOrd="0" presId="urn:microsoft.com/office/officeart/2005/8/layout/vList4#1"/>
    <dgm:cxn modelId="{C2EFB1C0-0094-4687-8080-5291DE841B42}" type="presParOf" srcId="{707ED691-0284-4915-AC62-D154B902DEB5}" destId="{A02B236E-145A-48EE-A827-E3E723F5C599}" srcOrd="4" destOrd="0" presId="urn:microsoft.com/office/officeart/2005/8/layout/vList4#1"/>
    <dgm:cxn modelId="{9F9D4EB2-02F9-4AB8-8D9F-CE9FDAB0AB96}" type="presParOf" srcId="{A02B236E-145A-48EE-A827-E3E723F5C599}" destId="{9EB60AE1-ECC4-4C85-AE8E-CFCE00042663}" srcOrd="0" destOrd="0" presId="urn:microsoft.com/office/officeart/2005/8/layout/vList4#1"/>
    <dgm:cxn modelId="{E788AFBD-D348-427D-A950-C48D1D4E9B63}" type="presParOf" srcId="{A02B236E-145A-48EE-A827-E3E723F5C599}" destId="{C01764DE-3CEC-463D-9F7C-4FCE635BD631}" srcOrd="1" destOrd="0" presId="urn:microsoft.com/office/officeart/2005/8/layout/vList4#1"/>
    <dgm:cxn modelId="{4B4BD902-EA0B-4B09-9E87-5B3FA1ABAB66}" type="presParOf" srcId="{A02B236E-145A-48EE-A827-E3E723F5C599}" destId="{D8DE1210-B2F9-4A29-8597-4E23A11F8D41}" srcOrd="2" destOrd="0" presId="urn:microsoft.com/office/officeart/2005/8/layout/vList4#1"/>
    <dgm:cxn modelId="{DD122D88-47D9-403F-A769-4D6FEC00717C}" type="presParOf" srcId="{707ED691-0284-4915-AC62-D154B902DEB5}" destId="{EDF59A0E-7B29-4745-8419-E0140B2B5C05}" srcOrd="5" destOrd="0" presId="urn:microsoft.com/office/officeart/2005/8/layout/vList4#1"/>
    <dgm:cxn modelId="{91C25CD0-DCFE-4685-81D2-43284A48009A}" type="presParOf" srcId="{707ED691-0284-4915-AC62-D154B902DEB5}" destId="{33EC60D8-667E-4B47-826A-ED071E6A5D67}" srcOrd="6" destOrd="0" presId="urn:microsoft.com/office/officeart/2005/8/layout/vList4#1"/>
    <dgm:cxn modelId="{63479E4E-196C-4322-999B-8CA4417DBCBD}" type="presParOf" srcId="{33EC60D8-667E-4B47-826A-ED071E6A5D67}" destId="{CEB794E5-1BBF-48CE-9BF7-43731CB013DA}" srcOrd="0" destOrd="0" presId="urn:microsoft.com/office/officeart/2005/8/layout/vList4#1"/>
    <dgm:cxn modelId="{C41D2411-4749-46D6-88CE-3FD821CE30E2}" type="presParOf" srcId="{33EC60D8-667E-4B47-826A-ED071E6A5D67}" destId="{42F61BB2-E714-472C-B8FF-66D3EEDBF42E}" srcOrd="1" destOrd="0" presId="urn:microsoft.com/office/officeart/2005/8/layout/vList4#1"/>
    <dgm:cxn modelId="{41BCADCD-DF86-4175-960A-70D58CBAFBDE}" type="presParOf" srcId="{33EC60D8-667E-4B47-826A-ED071E6A5D67}" destId="{64EB4FD0-9CDC-4644-BADF-99D9053AB3A2}" srcOrd="2" destOrd="0" presId="urn:microsoft.com/office/officeart/2005/8/layout/vList4#1"/>
    <dgm:cxn modelId="{C3926043-A021-4C42-AD97-94012FDBC6D5}" type="presParOf" srcId="{707ED691-0284-4915-AC62-D154B902DEB5}" destId="{6101BA33-40A4-452D-A3F7-DD2E6625DB3D}" srcOrd="7" destOrd="0" presId="urn:microsoft.com/office/officeart/2005/8/layout/vList4#1"/>
    <dgm:cxn modelId="{AD7E7B4F-2B1D-4543-97A0-180C0386982E}" type="presParOf" srcId="{707ED691-0284-4915-AC62-D154B902DEB5}" destId="{7CCD8754-9A2A-4A04-8C11-8E70E6EB79E6}" srcOrd="8" destOrd="0" presId="urn:microsoft.com/office/officeart/2005/8/layout/vList4#1"/>
    <dgm:cxn modelId="{E21ED14B-2334-4772-82D2-AEEA25E90137}" type="presParOf" srcId="{7CCD8754-9A2A-4A04-8C11-8E70E6EB79E6}" destId="{B3FB1665-20D9-422D-AEFC-A9841A31B960}" srcOrd="0" destOrd="0" presId="urn:microsoft.com/office/officeart/2005/8/layout/vList4#1"/>
    <dgm:cxn modelId="{A320608A-FD43-4739-8D6E-393A3478C50B}" type="presParOf" srcId="{7CCD8754-9A2A-4A04-8C11-8E70E6EB79E6}" destId="{F77A0A5F-7270-44CD-88E8-35E63842C8BD}" srcOrd="1" destOrd="0" presId="urn:microsoft.com/office/officeart/2005/8/layout/vList4#1"/>
    <dgm:cxn modelId="{99B2B07D-5572-45BC-B344-CD4EEE0392A7}" type="presParOf" srcId="{7CCD8754-9A2A-4A04-8C11-8E70E6EB79E6}" destId="{76754EAE-B85F-40F3-9DAF-766737E6CDE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7710F-5DC1-49E3-A41E-1029DD3909F1}" type="doc">
      <dgm:prSet loTypeId="urn:microsoft.com/office/officeart/2005/8/layout/cycle2" loCatId="cycle" qsTypeId="urn:microsoft.com/office/officeart/2005/8/quickstyle/simple1" qsCatId="simple" csTypeId="urn:microsoft.com/office/officeart/2005/8/colors/colorful1#14" csCatId="colorful" phldr="1"/>
      <dgm:spPr/>
      <dgm:t>
        <a:bodyPr/>
        <a:lstStyle/>
        <a:p>
          <a:endParaRPr lang="tr-TR"/>
        </a:p>
      </dgm:t>
    </dgm:pt>
    <dgm:pt modelId="{1D40A9D6-1707-480D-A206-8F9372D5AC12}">
      <dgm:prSet custT="1"/>
      <dgm:spPr/>
      <dgm:t>
        <a:bodyPr/>
        <a:lstStyle/>
        <a:p>
          <a:pPr rtl="0"/>
          <a:r>
            <a:rPr lang="tr-TR" sz="2400" dirty="0" smtClean="0"/>
            <a:t>İşveren veya İşveren Vekili.</a:t>
          </a:r>
          <a:endParaRPr lang="tr-TR" sz="2400" dirty="0"/>
        </a:p>
      </dgm:t>
    </dgm:pt>
    <dgm:pt modelId="{51C61DD2-55FD-421A-B910-C7C6640BCE91}" type="parTrans" cxnId="{DBE11C4E-3B82-44FF-AF4A-30C42498B0BA}">
      <dgm:prSet/>
      <dgm:spPr/>
      <dgm:t>
        <a:bodyPr/>
        <a:lstStyle/>
        <a:p>
          <a:endParaRPr lang="tr-TR"/>
        </a:p>
      </dgm:t>
    </dgm:pt>
    <dgm:pt modelId="{781BDB60-8F37-4E32-9D6B-9C72E119A4C0}" type="sibTrans" cxnId="{DBE11C4E-3B82-44FF-AF4A-30C42498B0BA}">
      <dgm:prSet/>
      <dgm:spPr/>
      <dgm:t>
        <a:bodyPr/>
        <a:lstStyle/>
        <a:p>
          <a:endParaRPr lang="tr-TR"/>
        </a:p>
      </dgm:t>
    </dgm:pt>
    <dgm:pt modelId="{526C1E27-7E67-4654-9282-E18EBCBFD503}">
      <dgm:prSet custT="1"/>
      <dgm:spPr/>
      <dgm:t>
        <a:bodyPr/>
        <a:lstStyle/>
        <a:p>
          <a:pPr rtl="0"/>
          <a:r>
            <a:rPr lang="tr-TR" sz="2400" dirty="0" smtClean="0"/>
            <a:t>İş Güvenliği Uzmanı ve İşyeri Hekimi</a:t>
          </a:r>
          <a:endParaRPr lang="tr-TR" sz="2400" dirty="0"/>
        </a:p>
      </dgm:t>
    </dgm:pt>
    <dgm:pt modelId="{49B3C645-F697-4E88-B505-5F097EBF2482}" type="parTrans" cxnId="{D669C992-1E5A-4CEB-8186-D6472CA037E7}">
      <dgm:prSet/>
      <dgm:spPr/>
      <dgm:t>
        <a:bodyPr/>
        <a:lstStyle/>
        <a:p>
          <a:endParaRPr lang="tr-TR"/>
        </a:p>
      </dgm:t>
    </dgm:pt>
    <dgm:pt modelId="{D5562D37-E0AA-4684-A140-56D8D3AEF01C}" type="sibTrans" cxnId="{D669C992-1E5A-4CEB-8186-D6472CA037E7}">
      <dgm:prSet/>
      <dgm:spPr/>
      <dgm:t>
        <a:bodyPr/>
        <a:lstStyle/>
        <a:p>
          <a:endParaRPr lang="tr-TR"/>
        </a:p>
      </dgm:t>
    </dgm:pt>
    <dgm:pt modelId="{43106D69-5581-4A22-8FEF-FE15E94D8C51}">
      <dgm:prSet custT="1"/>
      <dgm:spPr/>
      <dgm:t>
        <a:bodyPr/>
        <a:lstStyle/>
        <a:p>
          <a:pPr rtl="0"/>
          <a:r>
            <a:rPr lang="tr-TR" sz="2000" dirty="0" smtClean="0"/>
            <a:t>İşyerindeki Çalışan Temsilcileri.</a:t>
          </a:r>
          <a:endParaRPr lang="tr-TR" sz="2000" dirty="0"/>
        </a:p>
      </dgm:t>
    </dgm:pt>
    <dgm:pt modelId="{2A96180F-3132-4063-A3BF-6AF829594A94}" type="parTrans" cxnId="{7A367457-349B-41DA-9F2E-B411696902BE}">
      <dgm:prSet/>
      <dgm:spPr/>
      <dgm:t>
        <a:bodyPr/>
        <a:lstStyle/>
        <a:p>
          <a:endParaRPr lang="tr-TR"/>
        </a:p>
      </dgm:t>
    </dgm:pt>
    <dgm:pt modelId="{63EE40FB-B3C4-46CE-B057-B5C8603DD5DB}" type="sibTrans" cxnId="{7A367457-349B-41DA-9F2E-B411696902BE}">
      <dgm:prSet/>
      <dgm:spPr/>
      <dgm:t>
        <a:bodyPr/>
        <a:lstStyle/>
        <a:p>
          <a:endParaRPr lang="tr-TR"/>
        </a:p>
      </dgm:t>
    </dgm:pt>
    <dgm:pt modelId="{A901A0D4-6676-4417-BB05-FAE317DBC3ED}">
      <dgm:prSet custT="1"/>
      <dgm:spPr/>
      <dgm:t>
        <a:bodyPr/>
        <a:lstStyle/>
        <a:p>
          <a:pPr rtl="0"/>
          <a:r>
            <a:rPr lang="tr-TR" sz="2200" dirty="0" smtClean="0"/>
            <a:t>İşyerindeki Destek Elemanları.</a:t>
          </a:r>
          <a:endParaRPr lang="tr-TR" sz="2200" dirty="0"/>
        </a:p>
      </dgm:t>
    </dgm:pt>
    <dgm:pt modelId="{80D105C7-824C-4F98-AEF0-829726BA6FBF}" type="parTrans" cxnId="{EBBF7593-9369-442C-95CA-3FC1D48EEB84}">
      <dgm:prSet/>
      <dgm:spPr/>
      <dgm:t>
        <a:bodyPr/>
        <a:lstStyle/>
        <a:p>
          <a:endParaRPr lang="tr-TR"/>
        </a:p>
      </dgm:t>
    </dgm:pt>
    <dgm:pt modelId="{363E0A94-B9B7-4EEF-8415-C6E2E544348D}" type="sibTrans" cxnId="{EBBF7593-9369-442C-95CA-3FC1D48EEB84}">
      <dgm:prSet/>
      <dgm:spPr/>
      <dgm:t>
        <a:bodyPr/>
        <a:lstStyle/>
        <a:p>
          <a:endParaRPr lang="tr-TR"/>
        </a:p>
      </dgm:t>
    </dgm:pt>
    <dgm:pt modelId="{AC9F6D32-26C0-42EF-8F6B-83B54DDAF0D9}">
      <dgm:prSet custT="1"/>
      <dgm:spPr/>
      <dgm:t>
        <a:bodyPr/>
        <a:lstStyle/>
        <a:p>
          <a:pPr rtl="0"/>
          <a:r>
            <a:rPr lang="tr-TR" sz="2200" dirty="0" smtClean="0"/>
            <a:t>Konusunda Bilgi Sahibi Çalışanlar.</a:t>
          </a:r>
          <a:endParaRPr lang="tr-TR" sz="2200" dirty="0"/>
        </a:p>
      </dgm:t>
    </dgm:pt>
    <dgm:pt modelId="{BB225357-D31D-4A8E-8E3D-093A09611EFE}" type="parTrans" cxnId="{60734F9B-B398-4072-89A9-E4CEB6AAE74E}">
      <dgm:prSet/>
      <dgm:spPr/>
      <dgm:t>
        <a:bodyPr/>
        <a:lstStyle/>
        <a:p>
          <a:endParaRPr lang="tr-TR"/>
        </a:p>
      </dgm:t>
    </dgm:pt>
    <dgm:pt modelId="{B4FA2B42-B4E4-411F-86B2-60727BF54D99}" type="sibTrans" cxnId="{60734F9B-B398-4072-89A9-E4CEB6AAE74E}">
      <dgm:prSet/>
      <dgm:spPr/>
      <dgm:t>
        <a:bodyPr/>
        <a:lstStyle/>
        <a:p>
          <a:endParaRPr lang="tr-TR"/>
        </a:p>
      </dgm:t>
    </dgm:pt>
    <dgm:pt modelId="{BD68158C-FAEE-4F97-BB8A-734AC2175514}" type="pres">
      <dgm:prSet presAssocID="{C037710F-5DC1-49E3-A41E-1029DD3909F1}" presName="cycle" presStyleCnt="0">
        <dgm:presLayoutVars>
          <dgm:dir/>
          <dgm:resizeHandles val="exact"/>
        </dgm:presLayoutVars>
      </dgm:prSet>
      <dgm:spPr/>
      <dgm:t>
        <a:bodyPr/>
        <a:lstStyle/>
        <a:p>
          <a:endParaRPr lang="tr-TR"/>
        </a:p>
      </dgm:t>
    </dgm:pt>
    <dgm:pt modelId="{0E7D9633-9DEC-4387-848E-900E9321B146}" type="pres">
      <dgm:prSet presAssocID="{1D40A9D6-1707-480D-A206-8F9372D5AC12}" presName="node" presStyleLbl="node1" presStyleIdx="0" presStyleCnt="5" custScaleX="130152" custScaleY="130152">
        <dgm:presLayoutVars>
          <dgm:bulletEnabled val="1"/>
        </dgm:presLayoutVars>
      </dgm:prSet>
      <dgm:spPr/>
      <dgm:t>
        <a:bodyPr/>
        <a:lstStyle/>
        <a:p>
          <a:endParaRPr lang="tr-TR"/>
        </a:p>
      </dgm:t>
    </dgm:pt>
    <dgm:pt modelId="{7F7CE872-8F19-4E91-A322-FE4AA0B008A7}" type="pres">
      <dgm:prSet presAssocID="{781BDB60-8F37-4E32-9D6B-9C72E119A4C0}" presName="sibTrans" presStyleLbl="sibTrans2D1" presStyleIdx="0" presStyleCnt="5"/>
      <dgm:spPr/>
      <dgm:t>
        <a:bodyPr/>
        <a:lstStyle/>
        <a:p>
          <a:endParaRPr lang="tr-TR"/>
        </a:p>
      </dgm:t>
    </dgm:pt>
    <dgm:pt modelId="{5F202BC4-2A78-4253-AF00-6C7C08EA80C8}" type="pres">
      <dgm:prSet presAssocID="{781BDB60-8F37-4E32-9D6B-9C72E119A4C0}" presName="connectorText" presStyleLbl="sibTrans2D1" presStyleIdx="0" presStyleCnt="5"/>
      <dgm:spPr/>
      <dgm:t>
        <a:bodyPr/>
        <a:lstStyle/>
        <a:p>
          <a:endParaRPr lang="tr-TR"/>
        </a:p>
      </dgm:t>
    </dgm:pt>
    <dgm:pt modelId="{DD72F9D8-FEDB-4AEF-9BFB-4F7E7508DBDB}" type="pres">
      <dgm:prSet presAssocID="{526C1E27-7E67-4654-9282-E18EBCBFD503}" presName="node" presStyleLbl="node1" presStyleIdx="1" presStyleCnt="5" custScaleX="130152" custScaleY="130152" custRadScaleRad="139343" custRadScaleInc="4426">
        <dgm:presLayoutVars>
          <dgm:bulletEnabled val="1"/>
        </dgm:presLayoutVars>
      </dgm:prSet>
      <dgm:spPr/>
      <dgm:t>
        <a:bodyPr/>
        <a:lstStyle/>
        <a:p>
          <a:endParaRPr lang="tr-TR"/>
        </a:p>
      </dgm:t>
    </dgm:pt>
    <dgm:pt modelId="{F5EEEE82-9FB7-441D-8347-0E5AA010E0E3}" type="pres">
      <dgm:prSet presAssocID="{D5562D37-E0AA-4684-A140-56D8D3AEF01C}" presName="sibTrans" presStyleLbl="sibTrans2D1" presStyleIdx="1" presStyleCnt="5"/>
      <dgm:spPr/>
      <dgm:t>
        <a:bodyPr/>
        <a:lstStyle/>
        <a:p>
          <a:endParaRPr lang="tr-TR"/>
        </a:p>
      </dgm:t>
    </dgm:pt>
    <dgm:pt modelId="{E2BA7264-14A9-4FE5-9FED-C7C99FA7D63E}" type="pres">
      <dgm:prSet presAssocID="{D5562D37-E0AA-4684-A140-56D8D3AEF01C}" presName="connectorText" presStyleLbl="sibTrans2D1" presStyleIdx="1" presStyleCnt="5"/>
      <dgm:spPr/>
      <dgm:t>
        <a:bodyPr/>
        <a:lstStyle/>
        <a:p>
          <a:endParaRPr lang="tr-TR"/>
        </a:p>
      </dgm:t>
    </dgm:pt>
    <dgm:pt modelId="{4536D50E-BBEA-46EE-B752-8ED862840CAC}" type="pres">
      <dgm:prSet presAssocID="{43106D69-5581-4A22-8FEF-FE15E94D8C51}" presName="node" presStyleLbl="node1" presStyleIdx="2" presStyleCnt="5" custScaleX="130152" custScaleY="130152" custRadScaleRad="104026" custRadScaleInc="-9434">
        <dgm:presLayoutVars>
          <dgm:bulletEnabled val="1"/>
        </dgm:presLayoutVars>
      </dgm:prSet>
      <dgm:spPr/>
      <dgm:t>
        <a:bodyPr/>
        <a:lstStyle/>
        <a:p>
          <a:endParaRPr lang="tr-TR"/>
        </a:p>
      </dgm:t>
    </dgm:pt>
    <dgm:pt modelId="{629EC688-78C7-4944-9045-6FF6769B81B4}" type="pres">
      <dgm:prSet presAssocID="{63EE40FB-B3C4-46CE-B057-B5C8603DD5DB}" presName="sibTrans" presStyleLbl="sibTrans2D1" presStyleIdx="2" presStyleCnt="5" custScaleX="152886"/>
      <dgm:spPr/>
      <dgm:t>
        <a:bodyPr/>
        <a:lstStyle/>
        <a:p>
          <a:endParaRPr lang="tr-TR"/>
        </a:p>
      </dgm:t>
    </dgm:pt>
    <dgm:pt modelId="{E819A176-73D7-49D4-8BBA-644EA2D7D6AB}" type="pres">
      <dgm:prSet presAssocID="{63EE40FB-B3C4-46CE-B057-B5C8603DD5DB}" presName="connectorText" presStyleLbl="sibTrans2D1" presStyleIdx="2" presStyleCnt="5"/>
      <dgm:spPr/>
      <dgm:t>
        <a:bodyPr/>
        <a:lstStyle/>
        <a:p>
          <a:endParaRPr lang="tr-TR"/>
        </a:p>
      </dgm:t>
    </dgm:pt>
    <dgm:pt modelId="{FEAA357D-92B1-49F4-B475-DAC4FCA573D0}" type="pres">
      <dgm:prSet presAssocID="{A901A0D4-6676-4417-BB05-FAE317DBC3ED}" presName="node" presStyleLbl="node1" presStyleIdx="3" presStyleCnt="5" custScaleX="130152" custScaleY="130152" custRadScaleRad="103702" custRadScaleInc="8827">
        <dgm:presLayoutVars>
          <dgm:bulletEnabled val="1"/>
        </dgm:presLayoutVars>
      </dgm:prSet>
      <dgm:spPr/>
      <dgm:t>
        <a:bodyPr/>
        <a:lstStyle/>
        <a:p>
          <a:endParaRPr lang="tr-TR"/>
        </a:p>
      </dgm:t>
    </dgm:pt>
    <dgm:pt modelId="{7A126A45-BB89-4DC4-8F4F-F23640D431AD}" type="pres">
      <dgm:prSet presAssocID="{363E0A94-B9B7-4EEF-8415-C6E2E544348D}" presName="sibTrans" presStyleLbl="sibTrans2D1" presStyleIdx="3" presStyleCnt="5"/>
      <dgm:spPr/>
      <dgm:t>
        <a:bodyPr/>
        <a:lstStyle/>
        <a:p>
          <a:endParaRPr lang="tr-TR"/>
        </a:p>
      </dgm:t>
    </dgm:pt>
    <dgm:pt modelId="{D607A86C-DCAC-49B6-92E3-6A00C40A0C73}" type="pres">
      <dgm:prSet presAssocID="{363E0A94-B9B7-4EEF-8415-C6E2E544348D}" presName="connectorText" presStyleLbl="sibTrans2D1" presStyleIdx="3" presStyleCnt="5"/>
      <dgm:spPr/>
      <dgm:t>
        <a:bodyPr/>
        <a:lstStyle/>
        <a:p>
          <a:endParaRPr lang="tr-TR"/>
        </a:p>
      </dgm:t>
    </dgm:pt>
    <dgm:pt modelId="{8CBAD18C-FA61-43CA-BEAC-9DD6F6AAC8E8}" type="pres">
      <dgm:prSet presAssocID="{AC9F6D32-26C0-42EF-8F6B-83B54DDAF0D9}" presName="node" presStyleLbl="node1" presStyleIdx="4" presStyleCnt="5" custScaleX="130152" custScaleY="130152" custRadScaleRad="135253" custRadScaleInc="-3006">
        <dgm:presLayoutVars>
          <dgm:bulletEnabled val="1"/>
        </dgm:presLayoutVars>
      </dgm:prSet>
      <dgm:spPr/>
      <dgm:t>
        <a:bodyPr/>
        <a:lstStyle/>
        <a:p>
          <a:endParaRPr lang="tr-TR"/>
        </a:p>
      </dgm:t>
    </dgm:pt>
    <dgm:pt modelId="{5268C6CF-BB11-4B75-B9E6-1814B0588B6F}" type="pres">
      <dgm:prSet presAssocID="{B4FA2B42-B4E4-411F-86B2-60727BF54D99}" presName="sibTrans" presStyleLbl="sibTrans2D1" presStyleIdx="4" presStyleCnt="5"/>
      <dgm:spPr/>
      <dgm:t>
        <a:bodyPr/>
        <a:lstStyle/>
        <a:p>
          <a:endParaRPr lang="tr-TR"/>
        </a:p>
      </dgm:t>
    </dgm:pt>
    <dgm:pt modelId="{AC9CE77E-1D41-44B1-925C-B65CE770FCB1}" type="pres">
      <dgm:prSet presAssocID="{B4FA2B42-B4E4-411F-86B2-60727BF54D99}" presName="connectorText" presStyleLbl="sibTrans2D1" presStyleIdx="4" presStyleCnt="5"/>
      <dgm:spPr/>
      <dgm:t>
        <a:bodyPr/>
        <a:lstStyle/>
        <a:p>
          <a:endParaRPr lang="tr-TR"/>
        </a:p>
      </dgm:t>
    </dgm:pt>
  </dgm:ptLst>
  <dgm:cxnLst>
    <dgm:cxn modelId="{D669C992-1E5A-4CEB-8186-D6472CA037E7}" srcId="{C037710F-5DC1-49E3-A41E-1029DD3909F1}" destId="{526C1E27-7E67-4654-9282-E18EBCBFD503}" srcOrd="1" destOrd="0" parTransId="{49B3C645-F697-4E88-B505-5F097EBF2482}" sibTransId="{D5562D37-E0AA-4684-A140-56D8D3AEF01C}"/>
    <dgm:cxn modelId="{EBBF7593-9369-442C-95CA-3FC1D48EEB84}" srcId="{C037710F-5DC1-49E3-A41E-1029DD3909F1}" destId="{A901A0D4-6676-4417-BB05-FAE317DBC3ED}" srcOrd="3" destOrd="0" parTransId="{80D105C7-824C-4F98-AEF0-829726BA6FBF}" sibTransId="{363E0A94-B9B7-4EEF-8415-C6E2E544348D}"/>
    <dgm:cxn modelId="{02827046-1470-4A58-862C-136398B8A233}" type="presOf" srcId="{D5562D37-E0AA-4684-A140-56D8D3AEF01C}" destId="{F5EEEE82-9FB7-441D-8347-0E5AA010E0E3}" srcOrd="0" destOrd="0" presId="urn:microsoft.com/office/officeart/2005/8/layout/cycle2"/>
    <dgm:cxn modelId="{0AC4CADF-25AA-4C5E-A222-CBA7910EF17A}" type="presOf" srcId="{B4FA2B42-B4E4-411F-86B2-60727BF54D99}" destId="{5268C6CF-BB11-4B75-B9E6-1814B0588B6F}" srcOrd="0" destOrd="0" presId="urn:microsoft.com/office/officeart/2005/8/layout/cycle2"/>
    <dgm:cxn modelId="{23C22593-A16F-48F0-84B9-BADC6AFDF741}" type="presOf" srcId="{D5562D37-E0AA-4684-A140-56D8D3AEF01C}" destId="{E2BA7264-14A9-4FE5-9FED-C7C99FA7D63E}" srcOrd="1" destOrd="0" presId="urn:microsoft.com/office/officeart/2005/8/layout/cycle2"/>
    <dgm:cxn modelId="{940F27BA-1A5A-42A0-952B-967C27A11AD6}" type="presOf" srcId="{363E0A94-B9B7-4EEF-8415-C6E2E544348D}" destId="{D607A86C-DCAC-49B6-92E3-6A00C40A0C73}" srcOrd="1" destOrd="0" presId="urn:microsoft.com/office/officeart/2005/8/layout/cycle2"/>
    <dgm:cxn modelId="{5AC0A886-E733-4571-B49A-E4D3BAFB0D0C}" type="presOf" srcId="{63EE40FB-B3C4-46CE-B057-B5C8603DD5DB}" destId="{629EC688-78C7-4944-9045-6FF6769B81B4}" srcOrd="0" destOrd="0" presId="urn:microsoft.com/office/officeart/2005/8/layout/cycle2"/>
    <dgm:cxn modelId="{3406B04E-1A20-448F-BDB9-E9CD97134684}" type="presOf" srcId="{C037710F-5DC1-49E3-A41E-1029DD3909F1}" destId="{BD68158C-FAEE-4F97-BB8A-734AC2175514}" srcOrd="0" destOrd="0" presId="urn:microsoft.com/office/officeart/2005/8/layout/cycle2"/>
    <dgm:cxn modelId="{377D9D13-B16D-4C7E-8D4F-7C570E0F6241}" type="presOf" srcId="{B4FA2B42-B4E4-411F-86B2-60727BF54D99}" destId="{AC9CE77E-1D41-44B1-925C-B65CE770FCB1}" srcOrd="1" destOrd="0" presId="urn:microsoft.com/office/officeart/2005/8/layout/cycle2"/>
    <dgm:cxn modelId="{E10B6DBF-B465-4501-823A-0D686275E50C}" type="presOf" srcId="{526C1E27-7E67-4654-9282-E18EBCBFD503}" destId="{DD72F9D8-FEDB-4AEF-9BFB-4F7E7508DBDB}" srcOrd="0" destOrd="0" presId="urn:microsoft.com/office/officeart/2005/8/layout/cycle2"/>
    <dgm:cxn modelId="{C247B1E4-7C66-463E-A9A7-2996C90FA0BB}" type="presOf" srcId="{1D40A9D6-1707-480D-A206-8F9372D5AC12}" destId="{0E7D9633-9DEC-4387-848E-900E9321B146}" srcOrd="0" destOrd="0" presId="urn:microsoft.com/office/officeart/2005/8/layout/cycle2"/>
    <dgm:cxn modelId="{FE3BB4A0-EA2F-4FE7-A83B-7C1CF308CDA7}" type="presOf" srcId="{781BDB60-8F37-4E32-9D6B-9C72E119A4C0}" destId="{5F202BC4-2A78-4253-AF00-6C7C08EA80C8}" srcOrd="1" destOrd="0" presId="urn:microsoft.com/office/officeart/2005/8/layout/cycle2"/>
    <dgm:cxn modelId="{6BE5B443-1273-4F92-91F1-D5DD2F700035}" type="presOf" srcId="{63EE40FB-B3C4-46CE-B057-B5C8603DD5DB}" destId="{E819A176-73D7-49D4-8BBA-644EA2D7D6AB}" srcOrd="1" destOrd="0" presId="urn:microsoft.com/office/officeart/2005/8/layout/cycle2"/>
    <dgm:cxn modelId="{E255A363-8B59-4D7C-A883-A472AF603CB6}" type="presOf" srcId="{43106D69-5581-4A22-8FEF-FE15E94D8C51}" destId="{4536D50E-BBEA-46EE-B752-8ED862840CAC}" srcOrd="0" destOrd="0" presId="urn:microsoft.com/office/officeart/2005/8/layout/cycle2"/>
    <dgm:cxn modelId="{F9F2F4D0-6A92-44B6-A92E-102BA9338840}" type="presOf" srcId="{AC9F6D32-26C0-42EF-8F6B-83B54DDAF0D9}" destId="{8CBAD18C-FA61-43CA-BEAC-9DD6F6AAC8E8}" srcOrd="0" destOrd="0" presId="urn:microsoft.com/office/officeart/2005/8/layout/cycle2"/>
    <dgm:cxn modelId="{DBE11C4E-3B82-44FF-AF4A-30C42498B0BA}" srcId="{C037710F-5DC1-49E3-A41E-1029DD3909F1}" destId="{1D40A9D6-1707-480D-A206-8F9372D5AC12}" srcOrd="0" destOrd="0" parTransId="{51C61DD2-55FD-421A-B910-C7C6640BCE91}" sibTransId="{781BDB60-8F37-4E32-9D6B-9C72E119A4C0}"/>
    <dgm:cxn modelId="{186BF2EC-DA70-4D4E-BAD2-CA9B75C4C7BB}" type="presOf" srcId="{781BDB60-8F37-4E32-9D6B-9C72E119A4C0}" destId="{7F7CE872-8F19-4E91-A322-FE4AA0B008A7}" srcOrd="0" destOrd="0" presId="urn:microsoft.com/office/officeart/2005/8/layout/cycle2"/>
    <dgm:cxn modelId="{60734F9B-B398-4072-89A9-E4CEB6AAE74E}" srcId="{C037710F-5DC1-49E3-A41E-1029DD3909F1}" destId="{AC9F6D32-26C0-42EF-8F6B-83B54DDAF0D9}" srcOrd="4" destOrd="0" parTransId="{BB225357-D31D-4A8E-8E3D-093A09611EFE}" sibTransId="{B4FA2B42-B4E4-411F-86B2-60727BF54D99}"/>
    <dgm:cxn modelId="{4811AC6F-7E47-4044-9A32-F26988A4E2D7}" type="presOf" srcId="{363E0A94-B9B7-4EEF-8415-C6E2E544348D}" destId="{7A126A45-BB89-4DC4-8F4F-F23640D431AD}" srcOrd="0" destOrd="0" presId="urn:microsoft.com/office/officeart/2005/8/layout/cycle2"/>
    <dgm:cxn modelId="{1695B46A-F718-431A-B372-6238FD44E072}" type="presOf" srcId="{A901A0D4-6676-4417-BB05-FAE317DBC3ED}" destId="{FEAA357D-92B1-49F4-B475-DAC4FCA573D0}" srcOrd="0" destOrd="0" presId="urn:microsoft.com/office/officeart/2005/8/layout/cycle2"/>
    <dgm:cxn modelId="{7A367457-349B-41DA-9F2E-B411696902BE}" srcId="{C037710F-5DC1-49E3-A41E-1029DD3909F1}" destId="{43106D69-5581-4A22-8FEF-FE15E94D8C51}" srcOrd="2" destOrd="0" parTransId="{2A96180F-3132-4063-A3BF-6AF829594A94}" sibTransId="{63EE40FB-B3C4-46CE-B057-B5C8603DD5DB}"/>
    <dgm:cxn modelId="{B6D735D8-6D57-40D8-894D-3176AB412BA5}" type="presParOf" srcId="{BD68158C-FAEE-4F97-BB8A-734AC2175514}" destId="{0E7D9633-9DEC-4387-848E-900E9321B146}" srcOrd="0" destOrd="0" presId="urn:microsoft.com/office/officeart/2005/8/layout/cycle2"/>
    <dgm:cxn modelId="{5C130FBD-7776-4FEE-991F-E4A83D24DAC1}" type="presParOf" srcId="{BD68158C-FAEE-4F97-BB8A-734AC2175514}" destId="{7F7CE872-8F19-4E91-A322-FE4AA0B008A7}" srcOrd="1" destOrd="0" presId="urn:microsoft.com/office/officeart/2005/8/layout/cycle2"/>
    <dgm:cxn modelId="{98C2C59D-4D40-4910-B4AE-B7F4C378E542}" type="presParOf" srcId="{7F7CE872-8F19-4E91-A322-FE4AA0B008A7}" destId="{5F202BC4-2A78-4253-AF00-6C7C08EA80C8}" srcOrd="0" destOrd="0" presId="urn:microsoft.com/office/officeart/2005/8/layout/cycle2"/>
    <dgm:cxn modelId="{6FF6170B-D0EA-49CC-A916-635C3981F4C3}" type="presParOf" srcId="{BD68158C-FAEE-4F97-BB8A-734AC2175514}" destId="{DD72F9D8-FEDB-4AEF-9BFB-4F7E7508DBDB}" srcOrd="2" destOrd="0" presId="urn:microsoft.com/office/officeart/2005/8/layout/cycle2"/>
    <dgm:cxn modelId="{226E475E-5DE8-4B7E-9355-FC1A1F4CCD7B}" type="presParOf" srcId="{BD68158C-FAEE-4F97-BB8A-734AC2175514}" destId="{F5EEEE82-9FB7-441D-8347-0E5AA010E0E3}" srcOrd="3" destOrd="0" presId="urn:microsoft.com/office/officeart/2005/8/layout/cycle2"/>
    <dgm:cxn modelId="{164F62DD-DE1A-4284-85E4-CAD8C44E2BC5}" type="presParOf" srcId="{F5EEEE82-9FB7-441D-8347-0E5AA010E0E3}" destId="{E2BA7264-14A9-4FE5-9FED-C7C99FA7D63E}" srcOrd="0" destOrd="0" presId="urn:microsoft.com/office/officeart/2005/8/layout/cycle2"/>
    <dgm:cxn modelId="{9725D3AF-06FC-4FB0-BFC5-D4FFECF1D294}" type="presParOf" srcId="{BD68158C-FAEE-4F97-BB8A-734AC2175514}" destId="{4536D50E-BBEA-46EE-B752-8ED862840CAC}" srcOrd="4" destOrd="0" presId="urn:microsoft.com/office/officeart/2005/8/layout/cycle2"/>
    <dgm:cxn modelId="{A93A3CB3-BDAD-47E4-AE63-49100186737E}" type="presParOf" srcId="{BD68158C-FAEE-4F97-BB8A-734AC2175514}" destId="{629EC688-78C7-4944-9045-6FF6769B81B4}" srcOrd="5" destOrd="0" presId="urn:microsoft.com/office/officeart/2005/8/layout/cycle2"/>
    <dgm:cxn modelId="{7DAAE001-7784-4C31-88EA-C044C532232A}" type="presParOf" srcId="{629EC688-78C7-4944-9045-6FF6769B81B4}" destId="{E819A176-73D7-49D4-8BBA-644EA2D7D6AB}" srcOrd="0" destOrd="0" presId="urn:microsoft.com/office/officeart/2005/8/layout/cycle2"/>
    <dgm:cxn modelId="{D460ED8F-BE71-4E91-9286-5688A71DB600}" type="presParOf" srcId="{BD68158C-FAEE-4F97-BB8A-734AC2175514}" destId="{FEAA357D-92B1-49F4-B475-DAC4FCA573D0}" srcOrd="6" destOrd="0" presId="urn:microsoft.com/office/officeart/2005/8/layout/cycle2"/>
    <dgm:cxn modelId="{E7B3DB45-DAA3-4491-AF07-A8FBBAB18C44}" type="presParOf" srcId="{BD68158C-FAEE-4F97-BB8A-734AC2175514}" destId="{7A126A45-BB89-4DC4-8F4F-F23640D431AD}" srcOrd="7" destOrd="0" presId="urn:microsoft.com/office/officeart/2005/8/layout/cycle2"/>
    <dgm:cxn modelId="{A2219D5A-B5EB-4E73-8640-4D467B883593}" type="presParOf" srcId="{7A126A45-BB89-4DC4-8F4F-F23640D431AD}" destId="{D607A86C-DCAC-49B6-92E3-6A00C40A0C73}" srcOrd="0" destOrd="0" presId="urn:microsoft.com/office/officeart/2005/8/layout/cycle2"/>
    <dgm:cxn modelId="{8BFF7779-A87B-4024-8BBA-EC9B85122AB6}" type="presParOf" srcId="{BD68158C-FAEE-4F97-BB8A-734AC2175514}" destId="{8CBAD18C-FA61-43CA-BEAC-9DD6F6AAC8E8}" srcOrd="8" destOrd="0" presId="urn:microsoft.com/office/officeart/2005/8/layout/cycle2"/>
    <dgm:cxn modelId="{5427F3D5-C91E-41E6-85B9-DDF886F580E6}" type="presParOf" srcId="{BD68158C-FAEE-4F97-BB8A-734AC2175514}" destId="{5268C6CF-BB11-4B75-B9E6-1814B0588B6F}" srcOrd="9" destOrd="0" presId="urn:microsoft.com/office/officeart/2005/8/layout/cycle2"/>
    <dgm:cxn modelId="{5724FCF0-E64E-4804-A909-B68948547035}" type="presParOf" srcId="{5268C6CF-BB11-4B75-B9E6-1814B0588B6F}" destId="{AC9CE77E-1D41-44B1-925C-B65CE770FC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753619-C055-4731-BABB-3748762BB459}" type="doc">
      <dgm:prSet loTypeId="urn:microsoft.com/office/officeart/2005/8/layout/orgChart1" loCatId="hierarchy" qsTypeId="urn:microsoft.com/office/officeart/2005/8/quickstyle/simple3" qsCatId="simple" csTypeId="urn:microsoft.com/office/officeart/2005/8/colors/colorful3" csCatId="colorful" phldr="1"/>
      <dgm:spPr/>
    </dgm:pt>
    <dgm:pt modelId="{6046528A-AEDC-4733-AD85-93E1849EE34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effectLst/>
              <a:latin typeface="Calibri" pitchFamily="34" charset="0"/>
              <a:ea typeface="Times New Roman" pitchFamily="18" charset="0"/>
              <a:cs typeface="Arial" pitchFamily="34" charset="0"/>
            </a:rPr>
            <a:t>İŞ KAZASININ HUKUKİ SONUCU</a:t>
          </a:r>
          <a:endParaRPr kumimoji="0" lang="tr-TR" sz="2000" b="1" i="0" u="none" strike="noStrike" cap="none" normalizeH="0" baseline="0" dirty="0" smtClean="0">
            <a:ln/>
            <a:effectLst/>
            <a:latin typeface="Calibri" pitchFamily="34" charset="0"/>
            <a:cs typeface="Arial" pitchFamily="34" charset="0"/>
          </a:endParaRPr>
        </a:p>
      </dgm:t>
    </dgm:pt>
    <dgm:pt modelId="{49F879A0-87F4-4D00-BF16-EC589744C0C3}" type="parTrans" cxnId="{AAE8DA72-1B5A-4780-BB09-9BDB71967723}">
      <dgm:prSet/>
      <dgm:spPr/>
      <dgm:t>
        <a:bodyPr/>
        <a:lstStyle/>
        <a:p>
          <a:pPr algn="ctr"/>
          <a:endParaRPr lang="tr-TR">
            <a:latin typeface="Calibri" pitchFamily="34" charset="0"/>
          </a:endParaRPr>
        </a:p>
      </dgm:t>
    </dgm:pt>
    <dgm:pt modelId="{AF7180E4-E761-4782-9310-8ECEEB61828F}" type="sibTrans" cxnId="{AAE8DA72-1B5A-4780-BB09-9BDB71967723}">
      <dgm:prSet/>
      <dgm:spPr/>
      <dgm:t>
        <a:bodyPr/>
        <a:lstStyle/>
        <a:p>
          <a:pPr algn="ctr"/>
          <a:endParaRPr lang="tr-TR">
            <a:latin typeface="Calibri" pitchFamily="34" charset="0"/>
          </a:endParaRPr>
        </a:p>
      </dgm:t>
    </dgm:pt>
    <dgm:pt modelId="{067FFBB0-5478-4C5D-AA25-406E256ADA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BORÇLAR KANUNU (6098)</a:t>
          </a:r>
          <a:endParaRPr kumimoji="0" lang="tr-TR" sz="1600" b="0" i="0" u="none" strike="noStrike" cap="none" normalizeH="0" baseline="0" dirty="0" smtClean="0">
            <a:ln/>
            <a:effectLst/>
            <a:latin typeface="Calibri" pitchFamily="34" charset="0"/>
            <a:cs typeface="Arial" pitchFamily="34" charset="0"/>
          </a:endParaRPr>
        </a:p>
      </dgm:t>
    </dgm:pt>
    <dgm:pt modelId="{06368C39-CFFB-41AC-AD8A-9D8F22FF1BAD}" type="parTrans" cxnId="{85BEB9EE-378A-48A9-B6C3-CA3DB09AD9EB}">
      <dgm:prSet/>
      <dgm:spPr/>
      <dgm:t>
        <a:bodyPr/>
        <a:lstStyle/>
        <a:p>
          <a:pPr algn="ctr"/>
          <a:endParaRPr lang="tr-TR">
            <a:latin typeface="Calibri" pitchFamily="34" charset="0"/>
          </a:endParaRPr>
        </a:p>
      </dgm:t>
    </dgm:pt>
    <dgm:pt modelId="{8A4879CD-F1EF-4A12-B656-670BC061C517}" type="sibTrans" cxnId="{85BEB9EE-378A-48A9-B6C3-CA3DB09AD9EB}">
      <dgm:prSet/>
      <dgm:spPr/>
      <dgm:t>
        <a:bodyPr/>
        <a:lstStyle/>
        <a:p>
          <a:pPr algn="ctr"/>
          <a:endParaRPr lang="tr-TR">
            <a:latin typeface="Calibri" pitchFamily="34" charset="0"/>
          </a:endParaRPr>
        </a:p>
      </dgm:t>
    </dgm:pt>
    <dgm:pt modelId="{4A3EF47E-A3C4-413E-B0E1-E388F1CD2B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Maddi Tazminat  İş Göremezlik (49)</a:t>
          </a:r>
        </a:p>
      </dgm:t>
    </dgm:pt>
    <dgm:pt modelId="{ECCB1877-4B49-4284-BD7B-8EB9138C0EA9}" type="parTrans" cxnId="{47A10CF6-A9B3-4063-A4D7-B7AE3B5CD085}">
      <dgm:prSet/>
      <dgm:spPr/>
      <dgm:t>
        <a:bodyPr/>
        <a:lstStyle/>
        <a:p>
          <a:pPr algn="ctr"/>
          <a:endParaRPr lang="tr-TR">
            <a:latin typeface="Calibri" pitchFamily="34" charset="0"/>
          </a:endParaRPr>
        </a:p>
      </dgm:t>
    </dgm:pt>
    <dgm:pt modelId="{24D23269-9A5D-4FF9-B973-FBD6CF8AB642}" type="sibTrans" cxnId="{47A10CF6-A9B3-4063-A4D7-B7AE3B5CD085}">
      <dgm:prSet/>
      <dgm:spPr/>
      <dgm:t>
        <a:bodyPr/>
        <a:lstStyle/>
        <a:p>
          <a:pPr algn="ctr"/>
          <a:endParaRPr lang="tr-TR">
            <a:latin typeface="Calibri" pitchFamily="34" charset="0"/>
          </a:endParaRPr>
        </a:p>
      </dgm:t>
    </dgm:pt>
    <dgm:pt modelId="{E73E469C-38B4-414D-9F71-58869B0FD58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Tedavi Masrafları</a:t>
          </a:r>
          <a:endParaRPr kumimoji="0" lang="tr-TR" sz="1600" b="0" i="0" u="none" strike="noStrike" cap="none" normalizeH="0" baseline="0" dirty="0" smtClean="0">
            <a:ln/>
            <a:effectLst/>
            <a:latin typeface="Calibri" pitchFamily="34" charset="0"/>
            <a:cs typeface="Arial" pitchFamily="34" charset="0"/>
          </a:endParaRPr>
        </a:p>
      </dgm:t>
    </dgm:pt>
    <dgm:pt modelId="{00508DA6-96EA-4CB9-AEFB-85A87519FCB6}" type="parTrans" cxnId="{47DEE35B-F86F-4C1F-9041-83F374339D70}">
      <dgm:prSet/>
      <dgm:spPr/>
      <dgm:t>
        <a:bodyPr/>
        <a:lstStyle/>
        <a:p>
          <a:pPr algn="ctr"/>
          <a:endParaRPr lang="tr-TR">
            <a:latin typeface="Calibri" pitchFamily="34" charset="0"/>
          </a:endParaRPr>
        </a:p>
      </dgm:t>
    </dgm:pt>
    <dgm:pt modelId="{7D5B5D94-5F6E-4E54-A3C9-87B57A7CC1D6}" type="sibTrans" cxnId="{47DEE35B-F86F-4C1F-9041-83F374339D70}">
      <dgm:prSet/>
      <dgm:spPr/>
      <dgm:t>
        <a:bodyPr/>
        <a:lstStyle/>
        <a:p>
          <a:pPr algn="ctr"/>
          <a:endParaRPr lang="tr-TR">
            <a:latin typeface="Calibri" pitchFamily="34" charset="0"/>
          </a:endParaRPr>
        </a:p>
      </dgm:t>
    </dgm:pt>
    <dgm:pt modelId="{0ABC261C-1FC1-4F36-95B1-B0F9871BE2D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Çalışma Gücünün Kaybından Doğan Zararlar </a:t>
          </a:r>
          <a:endParaRPr kumimoji="0" lang="tr-TR" sz="16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7E6DF15C-AA28-42D8-82AA-192A2D305D8D}" type="parTrans" cxnId="{303715E7-A09F-47FA-90FD-6C8848DDA88B}">
      <dgm:prSet/>
      <dgm:spPr/>
      <dgm:t>
        <a:bodyPr/>
        <a:lstStyle/>
        <a:p>
          <a:pPr algn="ctr"/>
          <a:endParaRPr lang="tr-TR">
            <a:latin typeface="Calibri" pitchFamily="34" charset="0"/>
          </a:endParaRPr>
        </a:p>
      </dgm:t>
    </dgm:pt>
    <dgm:pt modelId="{023646D1-5956-4EBA-8D39-5DAF54EE483C}" type="sibTrans" cxnId="{303715E7-A09F-47FA-90FD-6C8848DDA88B}">
      <dgm:prSet/>
      <dgm:spPr/>
      <dgm:t>
        <a:bodyPr/>
        <a:lstStyle/>
        <a:p>
          <a:pPr algn="ctr"/>
          <a:endParaRPr lang="tr-TR">
            <a:latin typeface="Calibri" pitchFamily="34" charset="0"/>
          </a:endParaRPr>
        </a:p>
      </dgm:t>
    </dgm:pt>
    <dgm:pt modelId="{E99DB495-B718-449A-94BB-E1F81D77A73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İktisadi Geleceğin Sarsılmasından Doğan Zararlar </a:t>
          </a:r>
          <a:endParaRPr kumimoji="0" lang="tr-TR" sz="16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7B633A81-B6B1-4627-9527-6EBB633C7A49}" type="parTrans" cxnId="{843B095D-E11D-493B-BE5B-A147421F80AC}">
      <dgm:prSet/>
      <dgm:spPr/>
      <dgm:t>
        <a:bodyPr/>
        <a:lstStyle/>
        <a:p>
          <a:pPr algn="ctr"/>
          <a:endParaRPr lang="tr-TR">
            <a:latin typeface="Calibri" pitchFamily="34" charset="0"/>
          </a:endParaRPr>
        </a:p>
      </dgm:t>
    </dgm:pt>
    <dgm:pt modelId="{4F2A1000-A690-4119-9DC0-7A4382411F84}" type="sibTrans" cxnId="{843B095D-E11D-493B-BE5B-A147421F80AC}">
      <dgm:prSet/>
      <dgm:spPr/>
      <dgm:t>
        <a:bodyPr/>
        <a:lstStyle/>
        <a:p>
          <a:pPr algn="ctr"/>
          <a:endParaRPr lang="tr-TR">
            <a:latin typeface="Calibri" pitchFamily="34" charset="0"/>
          </a:endParaRPr>
        </a:p>
      </dgm:t>
    </dgm:pt>
    <dgm:pt modelId="{9E837EEE-44DA-4333-87F9-0594B99CF8E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effectLst/>
              <a:latin typeface="Calibri" pitchFamily="34" charset="0"/>
              <a:ea typeface="Times New Roman" pitchFamily="18" charset="0"/>
              <a:cs typeface="Arial" pitchFamily="34" charset="0"/>
            </a:rPr>
            <a:t>Maddi Tazminat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effectLst/>
              <a:latin typeface="Calibri" pitchFamily="34" charset="0"/>
              <a:ea typeface="Times New Roman" pitchFamily="18" charset="0"/>
              <a:cs typeface="Arial" pitchFamily="34" charset="0"/>
            </a:rPr>
            <a:t>Destekten Yoksun Kalma (53)</a:t>
          </a:r>
          <a:endParaRPr kumimoji="0" lang="tr-TR" sz="14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746744BF-8462-4C4E-9AE6-AE4CBC5C188A}" type="parTrans" cxnId="{A5255EA7-B078-4DA7-BF73-3ADE7E90400C}">
      <dgm:prSet/>
      <dgm:spPr/>
      <dgm:t>
        <a:bodyPr/>
        <a:lstStyle/>
        <a:p>
          <a:pPr algn="ctr"/>
          <a:endParaRPr lang="tr-TR">
            <a:latin typeface="Calibri" pitchFamily="34" charset="0"/>
          </a:endParaRPr>
        </a:p>
      </dgm:t>
    </dgm:pt>
    <dgm:pt modelId="{626A92AB-22E1-41C5-A37B-53129AFD49E2}" type="sibTrans" cxnId="{A5255EA7-B078-4DA7-BF73-3ADE7E90400C}">
      <dgm:prSet/>
      <dgm:spPr/>
      <dgm:t>
        <a:bodyPr/>
        <a:lstStyle/>
        <a:p>
          <a:pPr algn="ctr"/>
          <a:endParaRPr lang="tr-TR">
            <a:latin typeface="Calibri" pitchFamily="34" charset="0"/>
          </a:endParaRPr>
        </a:p>
      </dgm:t>
    </dgm:pt>
    <dgm:pt modelId="{5A553A1D-CC14-440E-BECB-311158284B5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Manevi Tazminat (56)</a:t>
          </a:r>
          <a:endParaRPr kumimoji="0" lang="tr-TR" sz="16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0ED6A6E2-1EA6-497B-8B9A-599D9AFA7A25}" type="parTrans" cxnId="{3B586CF5-F88F-4916-80E8-276BB989789B}">
      <dgm:prSet/>
      <dgm:spPr/>
      <dgm:t>
        <a:bodyPr/>
        <a:lstStyle/>
        <a:p>
          <a:pPr algn="ctr"/>
          <a:endParaRPr lang="tr-TR">
            <a:latin typeface="Calibri" pitchFamily="34" charset="0"/>
          </a:endParaRPr>
        </a:p>
      </dgm:t>
    </dgm:pt>
    <dgm:pt modelId="{FA91EA8B-8E37-4B98-9327-F71724D4E6E3}" type="sibTrans" cxnId="{3B586CF5-F88F-4916-80E8-276BB989789B}">
      <dgm:prSet/>
      <dgm:spPr/>
      <dgm:t>
        <a:bodyPr/>
        <a:lstStyle/>
        <a:p>
          <a:pPr algn="ctr"/>
          <a:endParaRPr lang="tr-TR">
            <a:latin typeface="Calibri" pitchFamily="34" charset="0"/>
          </a:endParaRPr>
        </a:p>
      </dgm:t>
    </dgm:pt>
    <dgm:pt modelId="{9CEC333B-46D5-4757-8AFC-D0FACCF423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SSGSSK (5510)</a:t>
          </a:r>
          <a:endParaRPr kumimoji="0" lang="tr-TR" sz="1600" b="0" i="0" u="none" strike="noStrike" cap="none" normalizeH="0" baseline="0" dirty="0" smtClean="0">
            <a:ln/>
            <a:effectLst/>
            <a:latin typeface="Calibri" pitchFamily="34" charset="0"/>
            <a:cs typeface="Arial" pitchFamily="34" charset="0"/>
          </a:endParaRPr>
        </a:p>
      </dgm:t>
    </dgm:pt>
    <dgm:pt modelId="{5AE7331B-4797-4FAA-9553-64C89E74BC93}" type="parTrans" cxnId="{D2F51E97-9905-475F-A1F8-28FEC5F8D525}">
      <dgm:prSet/>
      <dgm:spPr/>
      <dgm:t>
        <a:bodyPr/>
        <a:lstStyle/>
        <a:p>
          <a:pPr algn="ctr"/>
          <a:endParaRPr lang="tr-TR">
            <a:latin typeface="Calibri" pitchFamily="34" charset="0"/>
          </a:endParaRPr>
        </a:p>
      </dgm:t>
    </dgm:pt>
    <dgm:pt modelId="{AA2FD3F0-A1A6-49F7-AA75-09DB1DE7AEEA}" type="sibTrans" cxnId="{D2F51E97-9905-475F-A1F8-28FEC5F8D525}">
      <dgm:prSet/>
      <dgm:spPr/>
      <dgm:t>
        <a:bodyPr/>
        <a:lstStyle/>
        <a:p>
          <a:pPr algn="ctr"/>
          <a:endParaRPr lang="tr-TR">
            <a:latin typeface="Calibri" pitchFamily="34" charset="0"/>
          </a:endParaRPr>
        </a:p>
      </dgm:t>
    </dgm:pt>
    <dgm:pt modelId="{0BA89D76-F4EB-4557-B791-8937237DFF8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Haklar (16)</a:t>
          </a:r>
          <a:endParaRPr kumimoji="0" lang="tr-TR" sz="1600" b="0" i="0" u="none" strike="noStrike" cap="none" normalizeH="0" baseline="0" dirty="0" smtClean="0">
            <a:ln/>
            <a:effectLst/>
            <a:latin typeface="Calibri" pitchFamily="34" charset="0"/>
            <a:cs typeface="Arial" pitchFamily="34" charset="0"/>
          </a:endParaRPr>
        </a:p>
      </dgm:t>
    </dgm:pt>
    <dgm:pt modelId="{3A1B411F-CFE1-4264-A66A-F401064FD2CB}" type="parTrans" cxnId="{F3E05AD0-A9F2-49BE-ACC8-EDAC421836B7}">
      <dgm:prSet/>
      <dgm:spPr/>
      <dgm:t>
        <a:bodyPr/>
        <a:lstStyle/>
        <a:p>
          <a:pPr algn="ctr"/>
          <a:endParaRPr lang="tr-TR">
            <a:latin typeface="Calibri" pitchFamily="34" charset="0"/>
          </a:endParaRPr>
        </a:p>
      </dgm:t>
    </dgm:pt>
    <dgm:pt modelId="{49CC3809-7505-46F5-92FD-C683DB2810DC}" type="sibTrans" cxnId="{F3E05AD0-A9F2-49BE-ACC8-EDAC421836B7}">
      <dgm:prSet/>
      <dgm:spPr/>
      <dgm:t>
        <a:bodyPr/>
        <a:lstStyle/>
        <a:p>
          <a:pPr algn="ctr"/>
          <a:endParaRPr lang="tr-TR">
            <a:latin typeface="Calibri" pitchFamily="34" charset="0"/>
          </a:endParaRPr>
        </a:p>
      </dgm:t>
    </dgm:pt>
    <dgm:pt modelId="{D7BC153A-D718-4CD0-AF95-A441D64AF31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Geçici/Sürekli İş göremezlik</a:t>
          </a:r>
          <a:endParaRPr kumimoji="0" lang="tr-TR" sz="1600" b="0" i="0" u="none" strike="noStrike" cap="none" normalizeH="0" baseline="0" dirty="0" smtClean="0">
            <a:ln/>
            <a:effectLst/>
            <a:latin typeface="Calibri" pitchFamily="34" charset="0"/>
            <a:cs typeface="Arial" pitchFamily="34" charset="0"/>
          </a:endParaRPr>
        </a:p>
      </dgm:t>
    </dgm:pt>
    <dgm:pt modelId="{ED71C6F3-3448-48F4-B916-6DEBEEB94A6A}" type="parTrans" cxnId="{C66A820E-CDA5-496B-8811-877A46347F61}">
      <dgm:prSet/>
      <dgm:spPr/>
      <dgm:t>
        <a:bodyPr/>
        <a:lstStyle/>
        <a:p>
          <a:pPr algn="ctr"/>
          <a:endParaRPr lang="tr-TR">
            <a:latin typeface="Calibri" pitchFamily="34" charset="0"/>
          </a:endParaRPr>
        </a:p>
      </dgm:t>
    </dgm:pt>
    <dgm:pt modelId="{C48FF7EB-DE6A-4F9B-8A70-01B0599382A8}" type="sibTrans" cxnId="{C66A820E-CDA5-496B-8811-877A46347F61}">
      <dgm:prSet/>
      <dgm:spPr/>
      <dgm:t>
        <a:bodyPr/>
        <a:lstStyle/>
        <a:p>
          <a:pPr algn="ctr"/>
          <a:endParaRPr lang="tr-TR">
            <a:latin typeface="Calibri" pitchFamily="34" charset="0"/>
          </a:endParaRPr>
        </a:p>
      </dgm:t>
    </dgm:pt>
    <dgm:pt modelId="{366F2176-0AD4-48B1-93B4-0DEDCF3E8CF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Hak Sahiplerine Gelir</a:t>
          </a:r>
          <a:endParaRPr kumimoji="0" lang="tr-TR" sz="1600" b="0" i="0" u="none" strike="noStrike" cap="none" normalizeH="0" baseline="0" dirty="0" smtClean="0">
            <a:ln/>
            <a:effectLst/>
            <a:latin typeface="Calibri" pitchFamily="34" charset="0"/>
            <a:cs typeface="Arial" pitchFamily="34" charset="0"/>
          </a:endParaRPr>
        </a:p>
      </dgm:t>
    </dgm:pt>
    <dgm:pt modelId="{C5C299A7-4E43-46D8-9A9F-C8F959D21BD7}" type="parTrans" cxnId="{FA6691A7-D5FC-43BE-A726-BFF4635737AE}">
      <dgm:prSet/>
      <dgm:spPr/>
      <dgm:t>
        <a:bodyPr/>
        <a:lstStyle/>
        <a:p>
          <a:pPr algn="ctr"/>
          <a:endParaRPr lang="tr-TR">
            <a:latin typeface="Calibri" pitchFamily="34" charset="0"/>
          </a:endParaRPr>
        </a:p>
      </dgm:t>
    </dgm:pt>
    <dgm:pt modelId="{C9EBADA1-086C-41CF-B3A4-68A413C1FE39}" type="sibTrans" cxnId="{FA6691A7-D5FC-43BE-A726-BFF4635737AE}">
      <dgm:prSet/>
      <dgm:spPr/>
      <dgm:t>
        <a:bodyPr/>
        <a:lstStyle/>
        <a:p>
          <a:pPr algn="ctr"/>
          <a:endParaRPr lang="tr-TR">
            <a:latin typeface="Calibri" pitchFamily="34" charset="0"/>
          </a:endParaRPr>
        </a:p>
      </dgm:t>
    </dgm:pt>
    <dgm:pt modelId="{8BDE33F1-D347-43FE-90C3-7382C61B614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Evlenme Yardımı </a:t>
          </a:r>
          <a:endParaRPr kumimoji="0" lang="tr-TR" sz="1600" b="0" i="0" u="none" strike="noStrike" cap="none" normalizeH="0" baseline="0" dirty="0" smtClean="0">
            <a:ln/>
            <a:effectLst/>
            <a:latin typeface="Calibri" pitchFamily="34" charset="0"/>
            <a:cs typeface="Arial" pitchFamily="34" charset="0"/>
          </a:endParaRPr>
        </a:p>
      </dgm:t>
    </dgm:pt>
    <dgm:pt modelId="{CB5B53A6-310C-445D-9B63-C6A287BC9F81}" type="parTrans" cxnId="{5F0A6E98-CB4B-4396-B7E2-49681E3F73D5}">
      <dgm:prSet/>
      <dgm:spPr/>
      <dgm:t>
        <a:bodyPr/>
        <a:lstStyle/>
        <a:p>
          <a:pPr algn="ctr"/>
          <a:endParaRPr lang="tr-TR">
            <a:latin typeface="Calibri" pitchFamily="34" charset="0"/>
          </a:endParaRPr>
        </a:p>
      </dgm:t>
    </dgm:pt>
    <dgm:pt modelId="{24A8BAF4-541A-4CD5-80C2-491C4E37501E}" type="sibTrans" cxnId="{5F0A6E98-CB4B-4396-B7E2-49681E3F73D5}">
      <dgm:prSet/>
      <dgm:spPr/>
      <dgm:t>
        <a:bodyPr/>
        <a:lstStyle/>
        <a:p>
          <a:pPr algn="ctr"/>
          <a:endParaRPr lang="tr-TR">
            <a:latin typeface="Calibri" pitchFamily="34" charset="0"/>
          </a:endParaRPr>
        </a:p>
      </dgm:t>
    </dgm:pt>
    <dgm:pt modelId="{D1985672-3B41-41D1-B218-C885831DF4C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Cenaze Yardımı</a:t>
          </a:r>
          <a:endParaRPr kumimoji="0" lang="tr-TR" sz="1600" b="0" i="0" u="none" strike="noStrike" cap="none" normalizeH="0" baseline="0" dirty="0" smtClean="0">
            <a:ln/>
            <a:effectLst/>
            <a:latin typeface="Calibri" pitchFamily="34" charset="0"/>
            <a:cs typeface="Arial" pitchFamily="34" charset="0"/>
          </a:endParaRPr>
        </a:p>
      </dgm:t>
    </dgm:pt>
    <dgm:pt modelId="{BF31955C-EA7B-491C-A2FA-E473B6483D17}" type="parTrans" cxnId="{FA3BD373-2E26-4B0E-A8B3-087216B371BA}">
      <dgm:prSet/>
      <dgm:spPr/>
      <dgm:t>
        <a:bodyPr/>
        <a:lstStyle/>
        <a:p>
          <a:pPr algn="ctr"/>
          <a:endParaRPr lang="tr-TR">
            <a:latin typeface="Calibri" pitchFamily="34" charset="0"/>
          </a:endParaRPr>
        </a:p>
      </dgm:t>
    </dgm:pt>
    <dgm:pt modelId="{2A9F515E-F324-4B21-A59B-3A450F9C9821}" type="sibTrans" cxnId="{FA3BD373-2E26-4B0E-A8B3-087216B371BA}">
      <dgm:prSet/>
      <dgm:spPr/>
      <dgm:t>
        <a:bodyPr/>
        <a:lstStyle/>
        <a:p>
          <a:pPr algn="ctr"/>
          <a:endParaRPr lang="tr-TR">
            <a:latin typeface="Calibri" pitchFamily="34" charset="0"/>
          </a:endParaRPr>
        </a:p>
      </dgm:t>
    </dgm:pt>
    <dgm:pt modelId="{896EA2F3-64EC-4718-AF22-DDFAD0308DC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İşverene Rücu (21)</a:t>
          </a:r>
          <a:endParaRPr kumimoji="0" lang="tr-TR" sz="1600" b="0" i="0" u="none" strike="noStrike" cap="none" normalizeH="0" baseline="0" dirty="0" smtClean="0">
            <a:ln/>
            <a:effectLst/>
            <a:latin typeface="Calibri" pitchFamily="34" charset="0"/>
            <a:cs typeface="Arial" pitchFamily="34" charset="0"/>
          </a:endParaRPr>
        </a:p>
      </dgm:t>
    </dgm:pt>
    <dgm:pt modelId="{C6F88EF8-07BA-4248-A767-3581599DB94F}" type="parTrans" cxnId="{42F00EF9-E6D3-4FE9-990C-8D7B11FFB611}">
      <dgm:prSet/>
      <dgm:spPr/>
      <dgm:t>
        <a:bodyPr/>
        <a:lstStyle/>
        <a:p>
          <a:pPr algn="ctr"/>
          <a:endParaRPr lang="tr-TR">
            <a:latin typeface="Calibri" pitchFamily="34" charset="0"/>
          </a:endParaRPr>
        </a:p>
      </dgm:t>
    </dgm:pt>
    <dgm:pt modelId="{14B7B1B0-E7CD-4B00-AA2B-34D42FB1D184}" type="sibTrans" cxnId="{42F00EF9-E6D3-4FE9-990C-8D7B11FFB611}">
      <dgm:prSet/>
      <dgm:spPr/>
      <dgm:t>
        <a:bodyPr/>
        <a:lstStyle/>
        <a:p>
          <a:pPr algn="ctr"/>
          <a:endParaRPr lang="tr-TR">
            <a:latin typeface="Calibri" pitchFamily="34" charset="0"/>
          </a:endParaRPr>
        </a:p>
      </dgm:t>
    </dgm:pt>
    <dgm:pt modelId="{DF65B021-8AF0-433A-9791-848C7EBBDAE2}" type="pres">
      <dgm:prSet presAssocID="{50753619-C055-4731-BABB-3748762BB459}" presName="hierChild1" presStyleCnt="0">
        <dgm:presLayoutVars>
          <dgm:orgChart val="1"/>
          <dgm:chPref val="1"/>
          <dgm:dir/>
          <dgm:animOne val="branch"/>
          <dgm:animLvl val="lvl"/>
          <dgm:resizeHandles/>
        </dgm:presLayoutVars>
      </dgm:prSet>
      <dgm:spPr/>
    </dgm:pt>
    <dgm:pt modelId="{DCDB66A0-9A5F-437C-B5BD-E556044484E1}" type="pres">
      <dgm:prSet presAssocID="{6046528A-AEDC-4733-AD85-93E1849EE342}" presName="hierRoot1" presStyleCnt="0">
        <dgm:presLayoutVars>
          <dgm:hierBranch/>
        </dgm:presLayoutVars>
      </dgm:prSet>
      <dgm:spPr/>
    </dgm:pt>
    <dgm:pt modelId="{614B990A-2DA4-41A9-939F-804C9FFDF6D0}" type="pres">
      <dgm:prSet presAssocID="{6046528A-AEDC-4733-AD85-93E1849EE342}" presName="rootComposite1" presStyleCnt="0"/>
      <dgm:spPr/>
    </dgm:pt>
    <dgm:pt modelId="{BCBCC3DA-4CAD-463F-BF8E-02BF9BE467A2}" type="pres">
      <dgm:prSet presAssocID="{6046528A-AEDC-4733-AD85-93E1849EE342}" presName="rootText1" presStyleLbl="node0" presStyleIdx="0" presStyleCnt="1" custScaleX="371169">
        <dgm:presLayoutVars>
          <dgm:chPref val="3"/>
        </dgm:presLayoutVars>
      </dgm:prSet>
      <dgm:spPr/>
      <dgm:t>
        <a:bodyPr/>
        <a:lstStyle/>
        <a:p>
          <a:endParaRPr lang="tr-TR"/>
        </a:p>
      </dgm:t>
    </dgm:pt>
    <dgm:pt modelId="{C5A25960-3C98-4A66-9376-CDE18BA9BF50}" type="pres">
      <dgm:prSet presAssocID="{6046528A-AEDC-4733-AD85-93E1849EE342}" presName="rootConnector1" presStyleLbl="node1" presStyleIdx="0" presStyleCnt="0"/>
      <dgm:spPr/>
      <dgm:t>
        <a:bodyPr/>
        <a:lstStyle/>
        <a:p>
          <a:endParaRPr lang="tr-TR"/>
        </a:p>
      </dgm:t>
    </dgm:pt>
    <dgm:pt modelId="{93B6E236-E8FF-47A5-B629-853CF35EBFBC}" type="pres">
      <dgm:prSet presAssocID="{6046528A-AEDC-4733-AD85-93E1849EE342}" presName="hierChild2" presStyleCnt="0"/>
      <dgm:spPr/>
    </dgm:pt>
    <dgm:pt modelId="{201EA05A-575E-40A6-B8E0-612EE1E64F1E}" type="pres">
      <dgm:prSet presAssocID="{06368C39-CFFB-41AC-AD8A-9D8F22FF1BAD}" presName="Name35" presStyleLbl="parChTrans1D2" presStyleIdx="0" presStyleCnt="2"/>
      <dgm:spPr/>
      <dgm:t>
        <a:bodyPr/>
        <a:lstStyle/>
        <a:p>
          <a:endParaRPr lang="tr-TR"/>
        </a:p>
      </dgm:t>
    </dgm:pt>
    <dgm:pt modelId="{CEF4A1CB-C6A1-40CE-AA50-839FBC61CC1C}" type="pres">
      <dgm:prSet presAssocID="{067FFBB0-5478-4C5D-AA25-406E256ADA6B}" presName="hierRoot2" presStyleCnt="0">
        <dgm:presLayoutVars>
          <dgm:hierBranch/>
        </dgm:presLayoutVars>
      </dgm:prSet>
      <dgm:spPr/>
    </dgm:pt>
    <dgm:pt modelId="{C56B1F6E-05D6-4581-87B3-EA926AA235D5}" type="pres">
      <dgm:prSet presAssocID="{067FFBB0-5478-4C5D-AA25-406E256ADA6B}" presName="rootComposite" presStyleCnt="0"/>
      <dgm:spPr/>
    </dgm:pt>
    <dgm:pt modelId="{64E69B93-0853-479C-92EB-B765FAAB3D83}" type="pres">
      <dgm:prSet presAssocID="{067FFBB0-5478-4C5D-AA25-406E256ADA6B}" presName="rootText" presStyleLbl="node2" presStyleIdx="0" presStyleCnt="2" custScaleX="192899">
        <dgm:presLayoutVars>
          <dgm:chPref val="3"/>
        </dgm:presLayoutVars>
      </dgm:prSet>
      <dgm:spPr/>
      <dgm:t>
        <a:bodyPr/>
        <a:lstStyle/>
        <a:p>
          <a:endParaRPr lang="tr-TR"/>
        </a:p>
      </dgm:t>
    </dgm:pt>
    <dgm:pt modelId="{47C34606-D2EB-4C09-BB07-DB04B955F1FE}" type="pres">
      <dgm:prSet presAssocID="{067FFBB0-5478-4C5D-AA25-406E256ADA6B}" presName="rootConnector" presStyleLbl="node2" presStyleIdx="0" presStyleCnt="2"/>
      <dgm:spPr/>
      <dgm:t>
        <a:bodyPr/>
        <a:lstStyle/>
        <a:p>
          <a:endParaRPr lang="tr-TR"/>
        </a:p>
      </dgm:t>
    </dgm:pt>
    <dgm:pt modelId="{6B583C36-89B3-47D6-BC8A-E2E5674D0C4A}" type="pres">
      <dgm:prSet presAssocID="{067FFBB0-5478-4C5D-AA25-406E256ADA6B}" presName="hierChild4" presStyleCnt="0"/>
      <dgm:spPr/>
    </dgm:pt>
    <dgm:pt modelId="{175860CD-EBAC-4041-8E09-1F48300AC20E}" type="pres">
      <dgm:prSet presAssocID="{ECCB1877-4B49-4284-BD7B-8EB9138C0EA9}" presName="Name35" presStyleLbl="parChTrans1D3" presStyleIdx="0" presStyleCnt="5"/>
      <dgm:spPr/>
      <dgm:t>
        <a:bodyPr/>
        <a:lstStyle/>
        <a:p>
          <a:endParaRPr lang="tr-TR"/>
        </a:p>
      </dgm:t>
    </dgm:pt>
    <dgm:pt modelId="{97C9A227-0704-4B16-A3B4-D3A5E3AB0944}" type="pres">
      <dgm:prSet presAssocID="{4A3EF47E-A3C4-413E-B0E1-E388F1CD2B16}" presName="hierRoot2" presStyleCnt="0">
        <dgm:presLayoutVars>
          <dgm:hierBranch val="r"/>
        </dgm:presLayoutVars>
      </dgm:prSet>
      <dgm:spPr/>
    </dgm:pt>
    <dgm:pt modelId="{0401BDCA-1F75-4F1D-B76B-C6D2B77566D9}" type="pres">
      <dgm:prSet presAssocID="{4A3EF47E-A3C4-413E-B0E1-E388F1CD2B16}" presName="rootComposite" presStyleCnt="0"/>
      <dgm:spPr/>
    </dgm:pt>
    <dgm:pt modelId="{71001E9B-351B-4F3F-9B34-7D8D2D44BDB5}" type="pres">
      <dgm:prSet presAssocID="{4A3EF47E-A3C4-413E-B0E1-E388F1CD2B16}" presName="rootText" presStyleLbl="node3" presStyleIdx="0" presStyleCnt="5" custScaleX="147783" custScaleY="142709">
        <dgm:presLayoutVars>
          <dgm:chPref val="3"/>
        </dgm:presLayoutVars>
      </dgm:prSet>
      <dgm:spPr/>
      <dgm:t>
        <a:bodyPr/>
        <a:lstStyle/>
        <a:p>
          <a:endParaRPr lang="tr-TR"/>
        </a:p>
      </dgm:t>
    </dgm:pt>
    <dgm:pt modelId="{FC196FC6-54CE-478E-813B-B8BD5D3EC2E3}" type="pres">
      <dgm:prSet presAssocID="{4A3EF47E-A3C4-413E-B0E1-E388F1CD2B16}" presName="rootConnector" presStyleLbl="node3" presStyleIdx="0" presStyleCnt="5"/>
      <dgm:spPr/>
      <dgm:t>
        <a:bodyPr/>
        <a:lstStyle/>
        <a:p>
          <a:endParaRPr lang="tr-TR"/>
        </a:p>
      </dgm:t>
    </dgm:pt>
    <dgm:pt modelId="{FF7CDC35-A88B-46CB-A8BA-9B124F21E6D9}" type="pres">
      <dgm:prSet presAssocID="{4A3EF47E-A3C4-413E-B0E1-E388F1CD2B16}" presName="hierChild4" presStyleCnt="0"/>
      <dgm:spPr/>
    </dgm:pt>
    <dgm:pt modelId="{D569FA50-80B2-4D33-BB68-D00490E027F9}" type="pres">
      <dgm:prSet presAssocID="{00508DA6-96EA-4CB9-AEFB-85A87519FCB6}" presName="Name50" presStyleLbl="parChTrans1D4" presStyleIdx="0" presStyleCnt="7"/>
      <dgm:spPr/>
      <dgm:t>
        <a:bodyPr/>
        <a:lstStyle/>
        <a:p>
          <a:endParaRPr lang="tr-TR"/>
        </a:p>
      </dgm:t>
    </dgm:pt>
    <dgm:pt modelId="{BB61C368-03FF-48C7-BDDC-8A8FC70AE976}" type="pres">
      <dgm:prSet presAssocID="{E73E469C-38B4-414D-9F71-58869B0FD58F}" presName="hierRoot2" presStyleCnt="0">
        <dgm:presLayoutVars>
          <dgm:hierBranch val="r"/>
        </dgm:presLayoutVars>
      </dgm:prSet>
      <dgm:spPr/>
    </dgm:pt>
    <dgm:pt modelId="{B04A46CE-5CEC-463B-9367-D633A1846E98}" type="pres">
      <dgm:prSet presAssocID="{E73E469C-38B4-414D-9F71-58869B0FD58F}" presName="rootComposite" presStyleCnt="0"/>
      <dgm:spPr/>
    </dgm:pt>
    <dgm:pt modelId="{474E271F-696E-43C1-B198-6E75126F544E}" type="pres">
      <dgm:prSet presAssocID="{E73E469C-38B4-414D-9F71-58869B0FD58F}" presName="rootText" presStyleLbl="node4" presStyleIdx="0" presStyleCnt="7" custScaleX="180450" custScaleY="53171">
        <dgm:presLayoutVars>
          <dgm:chPref val="3"/>
        </dgm:presLayoutVars>
      </dgm:prSet>
      <dgm:spPr/>
      <dgm:t>
        <a:bodyPr/>
        <a:lstStyle/>
        <a:p>
          <a:endParaRPr lang="tr-TR"/>
        </a:p>
      </dgm:t>
    </dgm:pt>
    <dgm:pt modelId="{D1A7A12E-E655-4BB4-8762-63AFB6E43855}" type="pres">
      <dgm:prSet presAssocID="{E73E469C-38B4-414D-9F71-58869B0FD58F}" presName="rootConnector" presStyleLbl="node4" presStyleIdx="0" presStyleCnt="7"/>
      <dgm:spPr/>
      <dgm:t>
        <a:bodyPr/>
        <a:lstStyle/>
        <a:p>
          <a:endParaRPr lang="tr-TR"/>
        </a:p>
      </dgm:t>
    </dgm:pt>
    <dgm:pt modelId="{17B55968-E08C-4BC9-8423-0F495E814C14}" type="pres">
      <dgm:prSet presAssocID="{E73E469C-38B4-414D-9F71-58869B0FD58F}" presName="hierChild4" presStyleCnt="0"/>
      <dgm:spPr/>
    </dgm:pt>
    <dgm:pt modelId="{8E6F377E-A612-4525-9CFC-0114FDFC8D7A}" type="pres">
      <dgm:prSet presAssocID="{E73E469C-38B4-414D-9F71-58869B0FD58F}" presName="hierChild5" presStyleCnt="0"/>
      <dgm:spPr/>
    </dgm:pt>
    <dgm:pt modelId="{1B250469-D6D9-4456-A8E8-BDE024223215}" type="pres">
      <dgm:prSet presAssocID="{7E6DF15C-AA28-42D8-82AA-192A2D305D8D}" presName="Name50" presStyleLbl="parChTrans1D4" presStyleIdx="1" presStyleCnt="7"/>
      <dgm:spPr/>
      <dgm:t>
        <a:bodyPr/>
        <a:lstStyle/>
        <a:p>
          <a:endParaRPr lang="tr-TR"/>
        </a:p>
      </dgm:t>
    </dgm:pt>
    <dgm:pt modelId="{6FB81668-0A53-4BE3-BA43-CAC6ED99F599}" type="pres">
      <dgm:prSet presAssocID="{0ABC261C-1FC1-4F36-95B1-B0F9871BE2D9}" presName="hierRoot2" presStyleCnt="0">
        <dgm:presLayoutVars>
          <dgm:hierBranch val="r"/>
        </dgm:presLayoutVars>
      </dgm:prSet>
      <dgm:spPr/>
    </dgm:pt>
    <dgm:pt modelId="{1A12C8F9-60FD-4D2E-AAC1-7BDAF395816D}" type="pres">
      <dgm:prSet presAssocID="{0ABC261C-1FC1-4F36-95B1-B0F9871BE2D9}" presName="rootComposite" presStyleCnt="0"/>
      <dgm:spPr/>
    </dgm:pt>
    <dgm:pt modelId="{A16C03AA-6D7D-4410-AD7B-88F14820CDDD}" type="pres">
      <dgm:prSet presAssocID="{0ABC261C-1FC1-4F36-95B1-B0F9871BE2D9}" presName="rootText" presStyleLbl="node4" presStyleIdx="1" presStyleCnt="7" custScaleX="267283" custScaleY="130902">
        <dgm:presLayoutVars>
          <dgm:chPref val="3"/>
        </dgm:presLayoutVars>
      </dgm:prSet>
      <dgm:spPr/>
      <dgm:t>
        <a:bodyPr/>
        <a:lstStyle/>
        <a:p>
          <a:endParaRPr lang="tr-TR"/>
        </a:p>
      </dgm:t>
    </dgm:pt>
    <dgm:pt modelId="{9358DBB6-2C56-4EBF-A4A3-4E01750C7055}" type="pres">
      <dgm:prSet presAssocID="{0ABC261C-1FC1-4F36-95B1-B0F9871BE2D9}" presName="rootConnector" presStyleLbl="node4" presStyleIdx="1" presStyleCnt="7"/>
      <dgm:spPr/>
      <dgm:t>
        <a:bodyPr/>
        <a:lstStyle/>
        <a:p>
          <a:endParaRPr lang="tr-TR"/>
        </a:p>
      </dgm:t>
    </dgm:pt>
    <dgm:pt modelId="{AD660605-91C6-46D6-956C-4ADF952C617D}" type="pres">
      <dgm:prSet presAssocID="{0ABC261C-1FC1-4F36-95B1-B0F9871BE2D9}" presName="hierChild4" presStyleCnt="0"/>
      <dgm:spPr/>
    </dgm:pt>
    <dgm:pt modelId="{8C0A4AC0-F3C1-45C6-AEA3-64D7FB26D0DD}" type="pres">
      <dgm:prSet presAssocID="{0ABC261C-1FC1-4F36-95B1-B0F9871BE2D9}" presName="hierChild5" presStyleCnt="0"/>
      <dgm:spPr/>
    </dgm:pt>
    <dgm:pt modelId="{7E23E3FD-BB15-4E44-ABAA-BBC0DE20C4E2}" type="pres">
      <dgm:prSet presAssocID="{7B633A81-B6B1-4627-9527-6EBB633C7A49}" presName="Name50" presStyleLbl="parChTrans1D4" presStyleIdx="2" presStyleCnt="7"/>
      <dgm:spPr/>
      <dgm:t>
        <a:bodyPr/>
        <a:lstStyle/>
        <a:p>
          <a:endParaRPr lang="tr-TR"/>
        </a:p>
      </dgm:t>
    </dgm:pt>
    <dgm:pt modelId="{1ADE8B08-4A7D-4EA0-9AD2-9B5E001DE6CE}" type="pres">
      <dgm:prSet presAssocID="{E99DB495-B718-449A-94BB-E1F81D77A73E}" presName="hierRoot2" presStyleCnt="0">
        <dgm:presLayoutVars>
          <dgm:hierBranch val="r"/>
        </dgm:presLayoutVars>
      </dgm:prSet>
      <dgm:spPr/>
    </dgm:pt>
    <dgm:pt modelId="{834828B7-6F7C-465D-B246-0E5B608A0076}" type="pres">
      <dgm:prSet presAssocID="{E99DB495-B718-449A-94BB-E1F81D77A73E}" presName="rootComposite" presStyleCnt="0"/>
      <dgm:spPr/>
    </dgm:pt>
    <dgm:pt modelId="{15BAE354-B119-4323-AC59-8892B0131085}" type="pres">
      <dgm:prSet presAssocID="{E99DB495-B718-449A-94BB-E1F81D77A73E}" presName="rootText" presStyleLbl="node4" presStyleIdx="2" presStyleCnt="7" custScaleX="300998" custScaleY="123060">
        <dgm:presLayoutVars>
          <dgm:chPref val="3"/>
        </dgm:presLayoutVars>
      </dgm:prSet>
      <dgm:spPr/>
      <dgm:t>
        <a:bodyPr/>
        <a:lstStyle/>
        <a:p>
          <a:endParaRPr lang="tr-TR"/>
        </a:p>
      </dgm:t>
    </dgm:pt>
    <dgm:pt modelId="{9DACB898-02D3-40EF-A40B-AD752B4C4EAA}" type="pres">
      <dgm:prSet presAssocID="{E99DB495-B718-449A-94BB-E1F81D77A73E}" presName="rootConnector" presStyleLbl="node4" presStyleIdx="2" presStyleCnt="7"/>
      <dgm:spPr/>
      <dgm:t>
        <a:bodyPr/>
        <a:lstStyle/>
        <a:p>
          <a:endParaRPr lang="tr-TR"/>
        </a:p>
      </dgm:t>
    </dgm:pt>
    <dgm:pt modelId="{CAB97427-8C8A-40C1-AA48-1C306FB632D7}" type="pres">
      <dgm:prSet presAssocID="{E99DB495-B718-449A-94BB-E1F81D77A73E}" presName="hierChild4" presStyleCnt="0"/>
      <dgm:spPr/>
    </dgm:pt>
    <dgm:pt modelId="{7618F0F7-0248-4AAE-962D-8B1FF47929C9}" type="pres">
      <dgm:prSet presAssocID="{E99DB495-B718-449A-94BB-E1F81D77A73E}" presName="hierChild5" presStyleCnt="0"/>
      <dgm:spPr/>
    </dgm:pt>
    <dgm:pt modelId="{81EE3A17-2616-4AC1-9040-9EE39DCA16CF}" type="pres">
      <dgm:prSet presAssocID="{4A3EF47E-A3C4-413E-B0E1-E388F1CD2B16}" presName="hierChild5" presStyleCnt="0"/>
      <dgm:spPr/>
    </dgm:pt>
    <dgm:pt modelId="{9CFA36A7-0990-4D50-8218-D6776B84718D}" type="pres">
      <dgm:prSet presAssocID="{746744BF-8462-4C4E-9AE6-AE4CBC5C188A}" presName="Name35" presStyleLbl="parChTrans1D3" presStyleIdx="1" presStyleCnt="5"/>
      <dgm:spPr/>
      <dgm:t>
        <a:bodyPr/>
        <a:lstStyle/>
        <a:p>
          <a:endParaRPr lang="tr-TR"/>
        </a:p>
      </dgm:t>
    </dgm:pt>
    <dgm:pt modelId="{EB908A97-445A-468D-BEA6-03E4D86E5599}" type="pres">
      <dgm:prSet presAssocID="{9E837EEE-44DA-4333-87F9-0594B99CF8E5}" presName="hierRoot2" presStyleCnt="0">
        <dgm:presLayoutVars>
          <dgm:hierBranch val="r"/>
        </dgm:presLayoutVars>
      </dgm:prSet>
      <dgm:spPr/>
    </dgm:pt>
    <dgm:pt modelId="{74E95827-829E-47EC-9F73-9D19BD459BBD}" type="pres">
      <dgm:prSet presAssocID="{9E837EEE-44DA-4333-87F9-0594B99CF8E5}" presName="rootComposite" presStyleCnt="0"/>
      <dgm:spPr/>
    </dgm:pt>
    <dgm:pt modelId="{9A27A3C7-9652-4394-A7A8-BF138BEDFB74}" type="pres">
      <dgm:prSet presAssocID="{9E837EEE-44DA-4333-87F9-0594B99CF8E5}" presName="rootText" presStyleLbl="node3" presStyleIdx="1" presStyleCnt="5" custScaleX="155100" custScaleY="168450">
        <dgm:presLayoutVars>
          <dgm:chPref val="3"/>
        </dgm:presLayoutVars>
      </dgm:prSet>
      <dgm:spPr/>
      <dgm:t>
        <a:bodyPr/>
        <a:lstStyle/>
        <a:p>
          <a:endParaRPr lang="tr-TR"/>
        </a:p>
      </dgm:t>
    </dgm:pt>
    <dgm:pt modelId="{C54360EF-BB84-4F73-B6CE-6EE28990E90F}" type="pres">
      <dgm:prSet presAssocID="{9E837EEE-44DA-4333-87F9-0594B99CF8E5}" presName="rootConnector" presStyleLbl="node3" presStyleIdx="1" presStyleCnt="5"/>
      <dgm:spPr/>
      <dgm:t>
        <a:bodyPr/>
        <a:lstStyle/>
        <a:p>
          <a:endParaRPr lang="tr-TR"/>
        </a:p>
      </dgm:t>
    </dgm:pt>
    <dgm:pt modelId="{C5284C22-D36D-4FFC-BFEA-10CA19F100AC}" type="pres">
      <dgm:prSet presAssocID="{9E837EEE-44DA-4333-87F9-0594B99CF8E5}" presName="hierChild4" presStyleCnt="0"/>
      <dgm:spPr/>
    </dgm:pt>
    <dgm:pt modelId="{CEC859C4-1255-42A4-9514-1423AAF03553}" type="pres">
      <dgm:prSet presAssocID="{9E837EEE-44DA-4333-87F9-0594B99CF8E5}" presName="hierChild5" presStyleCnt="0"/>
      <dgm:spPr/>
    </dgm:pt>
    <dgm:pt modelId="{3C8A5718-7E75-40F6-883E-3FF8E9B3C6C0}" type="pres">
      <dgm:prSet presAssocID="{0ED6A6E2-1EA6-497B-8B9A-599D9AFA7A25}" presName="Name35" presStyleLbl="parChTrans1D3" presStyleIdx="2" presStyleCnt="5"/>
      <dgm:spPr/>
      <dgm:t>
        <a:bodyPr/>
        <a:lstStyle/>
        <a:p>
          <a:endParaRPr lang="tr-TR"/>
        </a:p>
      </dgm:t>
    </dgm:pt>
    <dgm:pt modelId="{38347765-2978-4286-AE18-960D0FEA17D1}" type="pres">
      <dgm:prSet presAssocID="{5A553A1D-CC14-440E-BECB-311158284B53}" presName="hierRoot2" presStyleCnt="0">
        <dgm:presLayoutVars>
          <dgm:hierBranch val="r"/>
        </dgm:presLayoutVars>
      </dgm:prSet>
      <dgm:spPr/>
    </dgm:pt>
    <dgm:pt modelId="{8DB82904-F6BE-4116-AF1C-7453E4EB30BF}" type="pres">
      <dgm:prSet presAssocID="{5A553A1D-CC14-440E-BECB-311158284B53}" presName="rootComposite" presStyleCnt="0"/>
      <dgm:spPr/>
    </dgm:pt>
    <dgm:pt modelId="{EACF0343-1301-466D-9064-09913C14A972}" type="pres">
      <dgm:prSet presAssocID="{5A553A1D-CC14-440E-BECB-311158284B53}" presName="rootText" presStyleLbl="node3" presStyleIdx="2" presStyleCnt="5" custScaleX="117991" custScaleY="122874">
        <dgm:presLayoutVars>
          <dgm:chPref val="3"/>
        </dgm:presLayoutVars>
      </dgm:prSet>
      <dgm:spPr/>
      <dgm:t>
        <a:bodyPr/>
        <a:lstStyle/>
        <a:p>
          <a:endParaRPr lang="tr-TR"/>
        </a:p>
      </dgm:t>
    </dgm:pt>
    <dgm:pt modelId="{AFD93F5B-4CEB-4E60-AB51-19B2105A0C26}" type="pres">
      <dgm:prSet presAssocID="{5A553A1D-CC14-440E-BECB-311158284B53}" presName="rootConnector" presStyleLbl="node3" presStyleIdx="2" presStyleCnt="5"/>
      <dgm:spPr/>
      <dgm:t>
        <a:bodyPr/>
        <a:lstStyle/>
        <a:p>
          <a:endParaRPr lang="tr-TR"/>
        </a:p>
      </dgm:t>
    </dgm:pt>
    <dgm:pt modelId="{0DF5A1BD-949A-4209-BC31-B15A10F0F5FC}" type="pres">
      <dgm:prSet presAssocID="{5A553A1D-CC14-440E-BECB-311158284B53}" presName="hierChild4" presStyleCnt="0"/>
      <dgm:spPr/>
    </dgm:pt>
    <dgm:pt modelId="{ACAABB8C-32A9-4A45-B9F5-60503DE0B9EF}" type="pres">
      <dgm:prSet presAssocID="{5A553A1D-CC14-440E-BECB-311158284B53}" presName="hierChild5" presStyleCnt="0"/>
      <dgm:spPr/>
    </dgm:pt>
    <dgm:pt modelId="{D6ADCCDF-0D65-4C29-B00A-D55BCA0162DB}" type="pres">
      <dgm:prSet presAssocID="{067FFBB0-5478-4C5D-AA25-406E256ADA6B}" presName="hierChild5" presStyleCnt="0"/>
      <dgm:spPr/>
    </dgm:pt>
    <dgm:pt modelId="{FE81E1B7-CDB2-4988-B5D5-C7BB5D52006C}" type="pres">
      <dgm:prSet presAssocID="{5AE7331B-4797-4FAA-9553-64C89E74BC93}" presName="Name35" presStyleLbl="parChTrans1D2" presStyleIdx="1" presStyleCnt="2"/>
      <dgm:spPr/>
      <dgm:t>
        <a:bodyPr/>
        <a:lstStyle/>
        <a:p>
          <a:endParaRPr lang="tr-TR"/>
        </a:p>
      </dgm:t>
    </dgm:pt>
    <dgm:pt modelId="{694C6476-51FB-4CF3-A802-7B668EDF307A}" type="pres">
      <dgm:prSet presAssocID="{9CEC333B-46D5-4757-8AFC-D0FACCF4233D}" presName="hierRoot2" presStyleCnt="0">
        <dgm:presLayoutVars>
          <dgm:hierBranch/>
        </dgm:presLayoutVars>
      </dgm:prSet>
      <dgm:spPr/>
    </dgm:pt>
    <dgm:pt modelId="{C18F4323-D1B9-406E-BC61-FA7FC2BD0C54}" type="pres">
      <dgm:prSet presAssocID="{9CEC333B-46D5-4757-8AFC-D0FACCF4233D}" presName="rootComposite" presStyleCnt="0"/>
      <dgm:spPr/>
    </dgm:pt>
    <dgm:pt modelId="{EF119948-EBDF-4172-A6E8-A0C23590B8F7}" type="pres">
      <dgm:prSet presAssocID="{9CEC333B-46D5-4757-8AFC-D0FACCF4233D}" presName="rootText" presStyleLbl="node2" presStyleIdx="1" presStyleCnt="2" custScaleX="154934">
        <dgm:presLayoutVars>
          <dgm:chPref val="3"/>
        </dgm:presLayoutVars>
      </dgm:prSet>
      <dgm:spPr/>
      <dgm:t>
        <a:bodyPr/>
        <a:lstStyle/>
        <a:p>
          <a:endParaRPr lang="tr-TR"/>
        </a:p>
      </dgm:t>
    </dgm:pt>
    <dgm:pt modelId="{CF11941C-AFD3-48DC-AEF4-91E8722BFD31}" type="pres">
      <dgm:prSet presAssocID="{9CEC333B-46D5-4757-8AFC-D0FACCF4233D}" presName="rootConnector" presStyleLbl="node2" presStyleIdx="1" presStyleCnt="2"/>
      <dgm:spPr/>
      <dgm:t>
        <a:bodyPr/>
        <a:lstStyle/>
        <a:p>
          <a:endParaRPr lang="tr-TR"/>
        </a:p>
      </dgm:t>
    </dgm:pt>
    <dgm:pt modelId="{B5B428CF-A75F-4ABF-9F4D-CEB1421B2F88}" type="pres">
      <dgm:prSet presAssocID="{9CEC333B-46D5-4757-8AFC-D0FACCF4233D}" presName="hierChild4" presStyleCnt="0"/>
      <dgm:spPr/>
    </dgm:pt>
    <dgm:pt modelId="{B4035D9C-74B5-40BC-AD6E-C5315665F3A0}" type="pres">
      <dgm:prSet presAssocID="{3A1B411F-CFE1-4264-A66A-F401064FD2CB}" presName="Name35" presStyleLbl="parChTrans1D3" presStyleIdx="3" presStyleCnt="5"/>
      <dgm:spPr/>
      <dgm:t>
        <a:bodyPr/>
        <a:lstStyle/>
        <a:p>
          <a:endParaRPr lang="tr-TR"/>
        </a:p>
      </dgm:t>
    </dgm:pt>
    <dgm:pt modelId="{114A8C65-A2D4-46E7-A9A3-1FCA168F7FCF}" type="pres">
      <dgm:prSet presAssocID="{0BA89D76-F4EB-4557-B791-8937237DFF81}" presName="hierRoot2" presStyleCnt="0">
        <dgm:presLayoutVars>
          <dgm:hierBranch val="r"/>
        </dgm:presLayoutVars>
      </dgm:prSet>
      <dgm:spPr/>
    </dgm:pt>
    <dgm:pt modelId="{1B26AB44-28D2-4910-88B7-2E308E148D5B}" type="pres">
      <dgm:prSet presAssocID="{0BA89D76-F4EB-4557-B791-8937237DFF81}" presName="rootComposite" presStyleCnt="0"/>
      <dgm:spPr/>
    </dgm:pt>
    <dgm:pt modelId="{CD29B56F-0DAE-4DD5-9096-80CAF0603F93}" type="pres">
      <dgm:prSet presAssocID="{0BA89D76-F4EB-4557-B791-8937237DFF81}" presName="rootText" presStyleLbl="node3" presStyleIdx="3" presStyleCnt="5">
        <dgm:presLayoutVars>
          <dgm:chPref val="3"/>
        </dgm:presLayoutVars>
      </dgm:prSet>
      <dgm:spPr/>
      <dgm:t>
        <a:bodyPr/>
        <a:lstStyle/>
        <a:p>
          <a:endParaRPr lang="tr-TR"/>
        </a:p>
      </dgm:t>
    </dgm:pt>
    <dgm:pt modelId="{FC4CAC4E-F3C2-4EDE-B4AF-CEFF72410A4A}" type="pres">
      <dgm:prSet presAssocID="{0BA89D76-F4EB-4557-B791-8937237DFF81}" presName="rootConnector" presStyleLbl="node3" presStyleIdx="3" presStyleCnt="5"/>
      <dgm:spPr/>
      <dgm:t>
        <a:bodyPr/>
        <a:lstStyle/>
        <a:p>
          <a:endParaRPr lang="tr-TR"/>
        </a:p>
      </dgm:t>
    </dgm:pt>
    <dgm:pt modelId="{B2180850-B1B1-48F2-B5F5-88FD703F713F}" type="pres">
      <dgm:prSet presAssocID="{0BA89D76-F4EB-4557-B791-8937237DFF81}" presName="hierChild4" presStyleCnt="0"/>
      <dgm:spPr/>
    </dgm:pt>
    <dgm:pt modelId="{98BB3C85-C91A-4960-8C2E-EA74868749FA}" type="pres">
      <dgm:prSet presAssocID="{ED71C6F3-3448-48F4-B916-6DEBEEB94A6A}" presName="Name50" presStyleLbl="parChTrans1D4" presStyleIdx="3" presStyleCnt="7"/>
      <dgm:spPr/>
      <dgm:t>
        <a:bodyPr/>
        <a:lstStyle/>
        <a:p>
          <a:endParaRPr lang="tr-TR"/>
        </a:p>
      </dgm:t>
    </dgm:pt>
    <dgm:pt modelId="{C6F7E1F7-6253-483A-8D33-C84DE2946D26}" type="pres">
      <dgm:prSet presAssocID="{D7BC153A-D718-4CD0-AF95-A441D64AF319}" presName="hierRoot2" presStyleCnt="0">
        <dgm:presLayoutVars>
          <dgm:hierBranch val="r"/>
        </dgm:presLayoutVars>
      </dgm:prSet>
      <dgm:spPr/>
    </dgm:pt>
    <dgm:pt modelId="{284236BC-9500-4E1F-B6FF-E506F299DF73}" type="pres">
      <dgm:prSet presAssocID="{D7BC153A-D718-4CD0-AF95-A441D64AF319}" presName="rootComposite" presStyleCnt="0"/>
      <dgm:spPr/>
    </dgm:pt>
    <dgm:pt modelId="{C2190C8B-E79D-4935-9A5E-81557E809686}" type="pres">
      <dgm:prSet presAssocID="{D7BC153A-D718-4CD0-AF95-A441D64AF319}" presName="rootText" presStyleLbl="node4" presStyleIdx="3" presStyleCnt="7" custScaleX="163911" custLinFactNeighborX="-2001" custLinFactNeighborY="4819">
        <dgm:presLayoutVars>
          <dgm:chPref val="3"/>
        </dgm:presLayoutVars>
      </dgm:prSet>
      <dgm:spPr/>
      <dgm:t>
        <a:bodyPr/>
        <a:lstStyle/>
        <a:p>
          <a:endParaRPr lang="tr-TR"/>
        </a:p>
      </dgm:t>
    </dgm:pt>
    <dgm:pt modelId="{DE71D2B1-05B6-4A11-BBD9-DB5054804F47}" type="pres">
      <dgm:prSet presAssocID="{D7BC153A-D718-4CD0-AF95-A441D64AF319}" presName="rootConnector" presStyleLbl="node4" presStyleIdx="3" presStyleCnt="7"/>
      <dgm:spPr/>
      <dgm:t>
        <a:bodyPr/>
        <a:lstStyle/>
        <a:p>
          <a:endParaRPr lang="tr-TR"/>
        </a:p>
      </dgm:t>
    </dgm:pt>
    <dgm:pt modelId="{02E54CC0-838D-42A9-8E2C-5550313E2B80}" type="pres">
      <dgm:prSet presAssocID="{D7BC153A-D718-4CD0-AF95-A441D64AF319}" presName="hierChild4" presStyleCnt="0"/>
      <dgm:spPr/>
    </dgm:pt>
    <dgm:pt modelId="{E391854A-50A4-4F9A-AB42-C57FCC290E38}" type="pres">
      <dgm:prSet presAssocID="{D7BC153A-D718-4CD0-AF95-A441D64AF319}" presName="hierChild5" presStyleCnt="0"/>
      <dgm:spPr/>
    </dgm:pt>
    <dgm:pt modelId="{4CFF822E-DA8A-4B1F-BCD9-4D4E7C655BAF}" type="pres">
      <dgm:prSet presAssocID="{C5C299A7-4E43-46D8-9A9F-C8F959D21BD7}" presName="Name50" presStyleLbl="parChTrans1D4" presStyleIdx="4" presStyleCnt="7"/>
      <dgm:spPr/>
      <dgm:t>
        <a:bodyPr/>
        <a:lstStyle/>
        <a:p>
          <a:endParaRPr lang="tr-TR"/>
        </a:p>
      </dgm:t>
    </dgm:pt>
    <dgm:pt modelId="{6FEBC2B4-821C-40FA-8F95-0338009ED857}" type="pres">
      <dgm:prSet presAssocID="{366F2176-0AD4-48B1-93B4-0DEDCF3E8CF1}" presName="hierRoot2" presStyleCnt="0">
        <dgm:presLayoutVars>
          <dgm:hierBranch val="r"/>
        </dgm:presLayoutVars>
      </dgm:prSet>
      <dgm:spPr/>
    </dgm:pt>
    <dgm:pt modelId="{67A11605-63CB-4F30-90C3-97B72D9662AE}" type="pres">
      <dgm:prSet presAssocID="{366F2176-0AD4-48B1-93B4-0DEDCF3E8CF1}" presName="rootComposite" presStyleCnt="0"/>
      <dgm:spPr/>
    </dgm:pt>
    <dgm:pt modelId="{AD82C7B2-DA74-410F-B1A1-8C4D2EF4E69D}" type="pres">
      <dgm:prSet presAssocID="{366F2176-0AD4-48B1-93B4-0DEDCF3E8CF1}" presName="rootText" presStyleLbl="node4" presStyleIdx="4" presStyleCnt="7" custScaleX="169051">
        <dgm:presLayoutVars>
          <dgm:chPref val="3"/>
        </dgm:presLayoutVars>
      </dgm:prSet>
      <dgm:spPr/>
      <dgm:t>
        <a:bodyPr/>
        <a:lstStyle/>
        <a:p>
          <a:endParaRPr lang="tr-TR"/>
        </a:p>
      </dgm:t>
    </dgm:pt>
    <dgm:pt modelId="{3106F086-76D3-4975-8C40-9E1D6D53C4DC}" type="pres">
      <dgm:prSet presAssocID="{366F2176-0AD4-48B1-93B4-0DEDCF3E8CF1}" presName="rootConnector" presStyleLbl="node4" presStyleIdx="4" presStyleCnt="7"/>
      <dgm:spPr/>
      <dgm:t>
        <a:bodyPr/>
        <a:lstStyle/>
        <a:p>
          <a:endParaRPr lang="tr-TR"/>
        </a:p>
      </dgm:t>
    </dgm:pt>
    <dgm:pt modelId="{236A6E9B-6372-4065-A2BB-554B313D79C6}" type="pres">
      <dgm:prSet presAssocID="{366F2176-0AD4-48B1-93B4-0DEDCF3E8CF1}" presName="hierChild4" presStyleCnt="0"/>
      <dgm:spPr/>
    </dgm:pt>
    <dgm:pt modelId="{7F6B1729-E801-4656-8F45-EA9803ADCAA6}" type="pres">
      <dgm:prSet presAssocID="{366F2176-0AD4-48B1-93B4-0DEDCF3E8CF1}" presName="hierChild5" presStyleCnt="0"/>
      <dgm:spPr/>
    </dgm:pt>
    <dgm:pt modelId="{9D3E5972-652F-4C12-82E1-797F49B53EF1}" type="pres">
      <dgm:prSet presAssocID="{CB5B53A6-310C-445D-9B63-C6A287BC9F81}" presName="Name50" presStyleLbl="parChTrans1D4" presStyleIdx="5" presStyleCnt="7"/>
      <dgm:spPr/>
      <dgm:t>
        <a:bodyPr/>
        <a:lstStyle/>
        <a:p>
          <a:endParaRPr lang="tr-TR"/>
        </a:p>
      </dgm:t>
    </dgm:pt>
    <dgm:pt modelId="{89EAB5F0-261B-40C0-B854-7F28DC258B02}" type="pres">
      <dgm:prSet presAssocID="{8BDE33F1-D347-43FE-90C3-7382C61B6148}" presName="hierRoot2" presStyleCnt="0">
        <dgm:presLayoutVars>
          <dgm:hierBranch val="r"/>
        </dgm:presLayoutVars>
      </dgm:prSet>
      <dgm:spPr/>
    </dgm:pt>
    <dgm:pt modelId="{15DE2F0B-9054-4C51-A90E-A0A09E94C199}" type="pres">
      <dgm:prSet presAssocID="{8BDE33F1-D347-43FE-90C3-7382C61B6148}" presName="rootComposite" presStyleCnt="0"/>
      <dgm:spPr/>
    </dgm:pt>
    <dgm:pt modelId="{DF5B1EBA-F50C-48A4-99AF-ED0BC366445A}" type="pres">
      <dgm:prSet presAssocID="{8BDE33F1-D347-43FE-90C3-7382C61B6148}" presName="rootText" presStyleLbl="node4" presStyleIdx="5" presStyleCnt="7" custScaleX="162684">
        <dgm:presLayoutVars>
          <dgm:chPref val="3"/>
        </dgm:presLayoutVars>
      </dgm:prSet>
      <dgm:spPr/>
      <dgm:t>
        <a:bodyPr/>
        <a:lstStyle/>
        <a:p>
          <a:endParaRPr lang="tr-TR"/>
        </a:p>
      </dgm:t>
    </dgm:pt>
    <dgm:pt modelId="{670F5C71-6FFC-47D6-964F-C63FA57A3116}" type="pres">
      <dgm:prSet presAssocID="{8BDE33F1-D347-43FE-90C3-7382C61B6148}" presName="rootConnector" presStyleLbl="node4" presStyleIdx="5" presStyleCnt="7"/>
      <dgm:spPr/>
      <dgm:t>
        <a:bodyPr/>
        <a:lstStyle/>
        <a:p>
          <a:endParaRPr lang="tr-TR"/>
        </a:p>
      </dgm:t>
    </dgm:pt>
    <dgm:pt modelId="{613F9349-A8D9-41EF-8911-F6A1C4AD3588}" type="pres">
      <dgm:prSet presAssocID="{8BDE33F1-D347-43FE-90C3-7382C61B6148}" presName="hierChild4" presStyleCnt="0"/>
      <dgm:spPr/>
    </dgm:pt>
    <dgm:pt modelId="{42EA9D82-FD00-45B4-971F-98CEBC860219}" type="pres">
      <dgm:prSet presAssocID="{8BDE33F1-D347-43FE-90C3-7382C61B6148}" presName="hierChild5" presStyleCnt="0"/>
      <dgm:spPr/>
    </dgm:pt>
    <dgm:pt modelId="{5BA099D2-03B1-4D81-A9B3-8D22D81FD8A7}" type="pres">
      <dgm:prSet presAssocID="{BF31955C-EA7B-491C-A2FA-E473B6483D17}" presName="Name50" presStyleLbl="parChTrans1D4" presStyleIdx="6" presStyleCnt="7"/>
      <dgm:spPr/>
      <dgm:t>
        <a:bodyPr/>
        <a:lstStyle/>
        <a:p>
          <a:endParaRPr lang="tr-TR"/>
        </a:p>
      </dgm:t>
    </dgm:pt>
    <dgm:pt modelId="{8CF82B64-A4A7-4FA9-99A4-BAE2934F27A2}" type="pres">
      <dgm:prSet presAssocID="{D1985672-3B41-41D1-B218-C885831DF4C1}" presName="hierRoot2" presStyleCnt="0">
        <dgm:presLayoutVars>
          <dgm:hierBranch val="r"/>
        </dgm:presLayoutVars>
      </dgm:prSet>
      <dgm:spPr/>
    </dgm:pt>
    <dgm:pt modelId="{7D108B8B-43B0-4F49-9368-7D0BAA11C734}" type="pres">
      <dgm:prSet presAssocID="{D1985672-3B41-41D1-B218-C885831DF4C1}" presName="rootComposite" presStyleCnt="0"/>
      <dgm:spPr/>
    </dgm:pt>
    <dgm:pt modelId="{9AA70A95-16B2-4AAB-85BC-C41CBAFB62D2}" type="pres">
      <dgm:prSet presAssocID="{D1985672-3B41-41D1-B218-C885831DF4C1}" presName="rootText" presStyleLbl="node4" presStyleIdx="6" presStyleCnt="7" custScaleX="167738">
        <dgm:presLayoutVars>
          <dgm:chPref val="3"/>
        </dgm:presLayoutVars>
      </dgm:prSet>
      <dgm:spPr/>
      <dgm:t>
        <a:bodyPr/>
        <a:lstStyle/>
        <a:p>
          <a:endParaRPr lang="tr-TR"/>
        </a:p>
      </dgm:t>
    </dgm:pt>
    <dgm:pt modelId="{BCB5574F-9F9E-4FEE-88F1-BC231F79D218}" type="pres">
      <dgm:prSet presAssocID="{D1985672-3B41-41D1-B218-C885831DF4C1}" presName="rootConnector" presStyleLbl="node4" presStyleIdx="6" presStyleCnt="7"/>
      <dgm:spPr/>
      <dgm:t>
        <a:bodyPr/>
        <a:lstStyle/>
        <a:p>
          <a:endParaRPr lang="tr-TR"/>
        </a:p>
      </dgm:t>
    </dgm:pt>
    <dgm:pt modelId="{B2432E03-EECF-4C0D-9E50-E69D5A44F0E8}" type="pres">
      <dgm:prSet presAssocID="{D1985672-3B41-41D1-B218-C885831DF4C1}" presName="hierChild4" presStyleCnt="0"/>
      <dgm:spPr/>
    </dgm:pt>
    <dgm:pt modelId="{EA9D1AA6-6957-4D29-934C-0DFD52EA78AD}" type="pres">
      <dgm:prSet presAssocID="{D1985672-3B41-41D1-B218-C885831DF4C1}" presName="hierChild5" presStyleCnt="0"/>
      <dgm:spPr/>
    </dgm:pt>
    <dgm:pt modelId="{8C905C12-387E-4950-9DF2-FCF5FA81E8F4}" type="pres">
      <dgm:prSet presAssocID="{0BA89D76-F4EB-4557-B791-8937237DFF81}" presName="hierChild5" presStyleCnt="0"/>
      <dgm:spPr/>
    </dgm:pt>
    <dgm:pt modelId="{A3871C76-8283-4570-AD7D-C0F49CC95ADA}" type="pres">
      <dgm:prSet presAssocID="{C6F88EF8-07BA-4248-A767-3581599DB94F}" presName="Name35" presStyleLbl="parChTrans1D3" presStyleIdx="4" presStyleCnt="5"/>
      <dgm:spPr/>
      <dgm:t>
        <a:bodyPr/>
        <a:lstStyle/>
        <a:p>
          <a:endParaRPr lang="tr-TR"/>
        </a:p>
      </dgm:t>
    </dgm:pt>
    <dgm:pt modelId="{0AD84752-1086-4EEB-BD9D-0350FAEB95BA}" type="pres">
      <dgm:prSet presAssocID="{896EA2F3-64EC-4718-AF22-DDFAD0308DCF}" presName="hierRoot2" presStyleCnt="0">
        <dgm:presLayoutVars>
          <dgm:hierBranch val="r"/>
        </dgm:presLayoutVars>
      </dgm:prSet>
      <dgm:spPr/>
    </dgm:pt>
    <dgm:pt modelId="{46FE07ED-FDB2-41F0-A3BF-2664061BC61F}" type="pres">
      <dgm:prSet presAssocID="{896EA2F3-64EC-4718-AF22-DDFAD0308DCF}" presName="rootComposite" presStyleCnt="0"/>
      <dgm:spPr/>
    </dgm:pt>
    <dgm:pt modelId="{151ADEA6-6C1F-47DB-8351-26277C2184D4}" type="pres">
      <dgm:prSet presAssocID="{896EA2F3-64EC-4718-AF22-DDFAD0308DCF}" presName="rootText" presStyleLbl="node3" presStyleIdx="4" presStyleCnt="5" custScaleX="127264">
        <dgm:presLayoutVars>
          <dgm:chPref val="3"/>
        </dgm:presLayoutVars>
      </dgm:prSet>
      <dgm:spPr/>
      <dgm:t>
        <a:bodyPr/>
        <a:lstStyle/>
        <a:p>
          <a:endParaRPr lang="tr-TR"/>
        </a:p>
      </dgm:t>
    </dgm:pt>
    <dgm:pt modelId="{4CF46AFF-F189-4231-A7C6-C588717048CA}" type="pres">
      <dgm:prSet presAssocID="{896EA2F3-64EC-4718-AF22-DDFAD0308DCF}" presName="rootConnector" presStyleLbl="node3" presStyleIdx="4" presStyleCnt="5"/>
      <dgm:spPr/>
      <dgm:t>
        <a:bodyPr/>
        <a:lstStyle/>
        <a:p>
          <a:endParaRPr lang="tr-TR"/>
        </a:p>
      </dgm:t>
    </dgm:pt>
    <dgm:pt modelId="{BD83C81F-F085-4973-90C7-46B153FBADDF}" type="pres">
      <dgm:prSet presAssocID="{896EA2F3-64EC-4718-AF22-DDFAD0308DCF}" presName="hierChild4" presStyleCnt="0"/>
      <dgm:spPr/>
    </dgm:pt>
    <dgm:pt modelId="{63B19E46-4209-4201-85CA-6A419004857F}" type="pres">
      <dgm:prSet presAssocID="{896EA2F3-64EC-4718-AF22-DDFAD0308DCF}" presName="hierChild5" presStyleCnt="0"/>
      <dgm:spPr/>
    </dgm:pt>
    <dgm:pt modelId="{02E4692B-7273-43D0-814D-7253E4107ACC}" type="pres">
      <dgm:prSet presAssocID="{9CEC333B-46D5-4757-8AFC-D0FACCF4233D}" presName="hierChild5" presStyleCnt="0"/>
      <dgm:spPr/>
    </dgm:pt>
    <dgm:pt modelId="{9308A007-746C-40D8-A84E-BC1C5E1E4EEC}" type="pres">
      <dgm:prSet presAssocID="{6046528A-AEDC-4733-AD85-93E1849EE342}" presName="hierChild3" presStyleCnt="0"/>
      <dgm:spPr/>
    </dgm:pt>
  </dgm:ptLst>
  <dgm:cxnLst>
    <dgm:cxn modelId="{41D3AC3A-2AAF-4FFB-9D28-EBA3F8722219}" type="presOf" srcId="{4A3EF47E-A3C4-413E-B0E1-E388F1CD2B16}" destId="{71001E9B-351B-4F3F-9B34-7D8D2D44BDB5}" srcOrd="0" destOrd="0" presId="urn:microsoft.com/office/officeart/2005/8/layout/orgChart1"/>
    <dgm:cxn modelId="{7532870A-F971-40C8-90D2-EC255FDBBF16}" type="presOf" srcId="{896EA2F3-64EC-4718-AF22-DDFAD0308DCF}" destId="{4CF46AFF-F189-4231-A7C6-C588717048CA}" srcOrd="1" destOrd="0" presId="urn:microsoft.com/office/officeart/2005/8/layout/orgChart1"/>
    <dgm:cxn modelId="{354C58B2-C6F3-4919-B2B8-B5A5DFB76E43}" type="presOf" srcId="{067FFBB0-5478-4C5D-AA25-406E256ADA6B}" destId="{64E69B93-0853-479C-92EB-B765FAAB3D83}" srcOrd="0" destOrd="0" presId="urn:microsoft.com/office/officeart/2005/8/layout/orgChart1"/>
    <dgm:cxn modelId="{303715E7-A09F-47FA-90FD-6C8848DDA88B}" srcId="{4A3EF47E-A3C4-413E-B0E1-E388F1CD2B16}" destId="{0ABC261C-1FC1-4F36-95B1-B0F9871BE2D9}" srcOrd="1" destOrd="0" parTransId="{7E6DF15C-AA28-42D8-82AA-192A2D305D8D}" sibTransId="{023646D1-5956-4EBA-8D39-5DAF54EE483C}"/>
    <dgm:cxn modelId="{6A7CC6EB-E3D8-4AC0-B2B9-3433683E51E9}" type="presOf" srcId="{366F2176-0AD4-48B1-93B4-0DEDCF3E8CF1}" destId="{3106F086-76D3-4975-8C40-9E1D6D53C4DC}" srcOrd="1" destOrd="0" presId="urn:microsoft.com/office/officeart/2005/8/layout/orgChart1"/>
    <dgm:cxn modelId="{B60869A4-8958-4CA9-877B-97172791C2AF}" type="presOf" srcId="{C6F88EF8-07BA-4248-A767-3581599DB94F}" destId="{A3871C76-8283-4570-AD7D-C0F49CC95ADA}" srcOrd="0" destOrd="0" presId="urn:microsoft.com/office/officeart/2005/8/layout/orgChart1"/>
    <dgm:cxn modelId="{8430EE4F-69C4-4EED-865F-38C95AA9A302}" type="presOf" srcId="{4A3EF47E-A3C4-413E-B0E1-E388F1CD2B16}" destId="{FC196FC6-54CE-478E-813B-B8BD5D3EC2E3}" srcOrd="1" destOrd="0" presId="urn:microsoft.com/office/officeart/2005/8/layout/orgChart1"/>
    <dgm:cxn modelId="{CA9E316A-6F05-4C7D-BC59-F199D6ABE6BD}" type="presOf" srcId="{0ABC261C-1FC1-4F36-95B1-B0F9871BE2D9}" destId="{A16C03AA-6D7D-4410-AD7B-88F14820CDDD}" srcOrd="0" destOrd="0" presId="urn:microsoft.com/office/officeart/2005/8/layout/orgChart1"/>
    <dgm:cxn modelId="{14E354F7-0AED-4FCA-9DC1-3076F24980FF}" type="presOf" srcId="{9E837EEE-44DA-4333-87F9-0594B99CF8E5}" destId="{9A27A3C7-9652-4394-A7A8-BF138BEDFB74}" srcOrd="0" destOrd="0" presId="urn:microsoft.com/office/officeart/2005/8/layout/orgChart1"/>
    <dgm:cxn modelId="{C66A820E-CDA5-496B-8811-877A46347F61}" srcId="{0BA89D76-F4EB-4557-B791-8937237DFF81}" destId="{D7BC153A-D718-4CD0-AF95-A441D64AF319}" srcOrd="0" destOrd="0" parTransId="{ED71C6F3-3448-48F4-B916-6DEBEEB94A6A}" sibTransId="{C48FF7EB-DE6A-4F9B-8A70-01B0599382A8}"/>
    <dgm:cxn modelId="{21E0222B-D7D6-4A6A-85BD-5278D6D9DEB5}" type="presOf" srcId="{D1985672-3B41-41D1-B218-C885831DF4C1}" destId="{BCB5574F-9F9E-4FEE-88F1-BC231F79D218}" srcOrd="1" destOrd="0" presId="urn:microsoft.com/office/officeart/2005/8/layout/orgChart1"/>
    <dgm:cxn modelId="{F3E05AD0-A9F2-49BE-ACC8-EDAC421836B7}" srcId="{9CEC333B-46D5-4757-8AFC-D0FACCF4233D}" destId="{0BA89D76-F4EB-4557-B791-8937237DFF81}" srcOrd="0" destOrd="0" parTransId="{3A1B411F-CFE1-4264-A66A-F401064FD2CB}" sibTransId="{49CC3809-7505-46F5-92FD-C683DB2810DC}"/>
    <dgm:cxn modelId="{0782049E-13DD-4894-98A0-5A8C2E0B1C1A}" type="presOf" srcId="{746744BF-8462-4C4E-9AE6-AE4CBC5C188A}" destId="{9CFA36A7-0990-4D50-8218-D6776B84718D}" srcOrd="0" destOrd="0" presId="urn:microsoft.com/office/officeart/2005/8/layout/orgChart1"/>
    <dgm:cxn modelId="{FD385B9C-3D23-4924-BA98-711EBF1C8860}" type="presOf" srcId="{ECCB1877-4B49-4284-BD7B-8EB9138C0EA9}" destId="{175860CD-EBAC-4041-8E09-1F48300AC20E}" srcOrd="0" destOrd="0" presId="urn:microsoft.com/office/officeart/2005/8/layout/orgChart1"/>
    <dgm:cxn modelId="{DC71D010-EE2D-4D5F-98DD-AB2814AB4793}" type="presOf" srcId="{BF31955C-EA7B-491C-A2FA-E473B6483D17}" destId="{5BA099D2-03B1-4D81-A9B3-8D22D81FD8A7}" srcOrd="0" destOrd="0" presId="urn:microsoft.com/office/officeart/2005/8/layout/orgChart1"/>
    <dgm:cxn modelId="{E2194807-485B-4C5A-99D6-98FD89852C25}" type="presOf" srcId="{896EA2F3-64EC-4718-AF22-DDFAD0308DCF}" destId="{151ADEA6-6C1F-47DB-8351-26277C2184D4}" srcOrd="0" destOrd="0" presId="urn:microsoft.com/office/officeart/2005/8/layout/orgChart1"/>
    <dgm:cxn modelId="{84A45E48-3C28-452C-B143-CB6E15570591}" type="presOf" srcId="{D1985672-3B41-41D1-B218-C885831DF4C1}" destId="{9AA70A95-16B2-4AAB-85BC-C41CBAFB62D2}" srcOrd="0" destOrd="0" presId="urn:microsoft.com/office/officeart/2005/8/layout/orgChart1"/>
    <dgm:cxn modelId="{79E91F55-DDF6-4BFC-A1FA-9A6DCD421B6C}" type="presOf" srcId="{E99DB495-B718-449A-94BB-E1F81D77A73E}" destId="{9DACB898-02D3-40EF-A40B-AD752B4C4EAA}" srcOrd="1" destOrd="0" presId="urn:microsoft.com/office/officeart/2005/8/layout/orgChart1"/>
    <dgm:cxn modelId="{42F00EF9-E6D3-4FE9-990C-8D7B11FFB611}" srcId="{9CEC333B-46D5-4757-8AFC-D0FACCF4233D}" destId="{896EA2F3-64EC-4718-AF22-DDFAD0308DCF}" srcOrd="1" destOrd="0" parTransId="{C6F88EF8-07BA-4248-A767-3581599DB94F}" sibTransId="{14B7B1B0-E7CD-4B00-AA2B-34D42FB1D184}"/>
    <dgm:cxn modelId="{B82A337E-F503-434A-A042-8885525E0282}" type="presOf" srcId="{D7BC153A-D718-4CD0-AF95-A441D64AF319}" destId="{C2190C8B-E79D-4935-9A5E-81557E809686}" srcOrd="0" destOrd="0" presId="urn:microsoft.com/office/officeart/2005/8/layout/orgChart1"/>
    <dgm:cxn modelId="{F44CA811-62AE-461C-9B45-91E26EBE7A35}" type="presOf" srcId="{50753619-C055-4731-BABB-3748762BB459}" destId="{DF65B021-8AF0-433A-9791-848C7EBBDAE2}" srcOrd="0" destOrd="0" presId="urn:microsoft.com/office/officeart/2005/8/layout/orgChart1"/>
    <dgm:cxn modelId="{5F0A6E98-CB4B-4396-B7E2-49681E3F73D5}" srcId="{0BA89D76-F4EB-4557-B791-8937237DFF81}" destId="{8BDE33F1-D347-43FE-90C3-7382C61B6148}" srcOrd="2" destOrd="0" parTransId="{CB5B53A6-310C-445D-9B63-C6A287BC9F81}" sibTransId="{24A8BAF4-541A-4CD5-80C2-491C4E37501E}"/>
    <dgm:cxn modelId="{8ACCAF1D-4E66-40D4-BB1C-A4CEC66428B8}" type="presOf" srcId="{ED71C6F3-3448-48F4-B916-6DEBEEB94A6A}" destId="{98BB3C85-C91A-4960-8C2E-EA74868749FA}" srcOrd="0" destOrd="0" presId="urn:microsoft.com/office/officeart/2005/8/layout/orgChart1"/>
    <dgm:cxn modelId="{B0209DDC-AE1A-41ED-97E5-C49F4D63C9B5}" type="presOf" srcId="{9CEC333B-46D5-4757-8AFC-D0FACCF4233D}" destId="{CF11941C-AFD3-48DC-AEF4-91E8722BFD31}" srcOrd="1" destOrd="0" presId="urn:microsoft.com/office/officeart/2005/8/layout/orgChart1"/>
    <dgm:cxn modelId="{8CEA8D5A-F359-4808-AE78-CACD11639AC3}" type="presOf" srcId="{5AE7331B-4797-4FAA-9553-64C89E74BC93}" destId="{FE81E1B7-CDB2-4988-B5D5-C7BB5D52006C}" srcOrd="0" destOrd="0" presId="urn:microsoft.com/office/officeart/2005/8/layout/orgChart1"/>
    <dgm:cxn modelId="{775537D8-62F7-41E1-AC50-C6C4A082E986}" type="presOf" srcId="{6046528A-AEDC-4733-AD85-93E1849EE342}" destId="{BCBCC3DA-4CAD-463F-BF8E-02BF9BE467A2}" srcOrd="0" destOrd="0" presId="urn:microsoft.com/office/officeart/2005/8/layout/orgChart1"/>
    <dgm:cxn modelId="{812BDFA0-51A7-418B-9BA5-58183D73E6DA}" type="presOf" srcId="{7E6DF15C-AA28-42D8-82AA-192A2D305D8D}" destId="{1B250469-D6D9-4456-A8E8-BDE024223215}" srcOrd="0" destOrd="0" presId="urn:microsoft.com/office/officeart/2005/8/layout/orgChart1"/>
    <dgm:cxn modelId="{C41C20E3-B674-4645-8EDF-B154113F828C}" type="presOf" srcId="{00508DA6-96EA-4CB9-AEFB-85A87519FCB6}" destId="{D569FA50-80B2-4D33-BB68-D00490E027F9}" srcOrd="0" destOrd="0" presId="urn:microsoft.com/office/officeart/2005/8/layout/orgChart1"/>
    <dgm:cxn modelId="{0B57AFD4-93E1-43B3-BC5A-B4EB38E7E41B}" type="presOf" srcId="{9E837EEE-44DA-4333-87F9-0594B99CF8E5}" destId="{C54360EF-BB84-4F73-B6CE-6EE28990E90F}" srcOrd="1" destOrd="0" presId="urn:microsoft.com/office/officeart/2005/8/layout/orgChart1"/>
    <dgm:cxn modelId="{DC0C3B77-FE5B-4AAB-AC52-49E79060E792}" type="presOf" srcId="{E73E469C-38B4-414D-9F71-58869B0FD58F}" destId="{D1A7A12E-E655-4BB4-8762-63AFB6E43855}" srcOrd="1" destOrd="0" presId="urn:microsoft.com/office/officeart/2005/8/layout/orgChart1"/>
    <dgm:cxn modelId="{FA6691A7-D5FC-43BE-A726-BFF4635737AE}" srcId="{0BA89D76-F4EB-4557-B791-8937237DFF81}" destId="{366F2176-0AD4-48B1-93B4-0DEDCF3E8CF1}" srcOrd="1" destOrd="0" parTransId="{C5C299A7-4E43-46D8-9A9F-C8F959D21BD7}" sibTransId="{C9EBADA1-086C-41CF-B3A4-68A413C1FE39}"/>
    <dgm:cxn modelId="{D173F920-BCE6-4A16-84A5-C70F3954590A}" type="presOf" srcId="{9CEC333B-46D5-4757-8AFC-D0FACCF4233D}" destId="{EF119948-EBDF-4172-A6E8-A0C23590B8F7}" srcOrd="0" destOrd="0" presId="urn:microsoft.com/office/officeart/2005/8/layout/orgChart1"/>
    <dgm:cxn modelId="{F7B75ABA-FBC7-4E7E-9E2D-00D4398D4E16}" type="presOf" srcId="{366F2176-0AD4-48B1-93B4-0DEDCF3E8CF1}" destId="{AD82C7B2-DA74-410F-B1A1-8C4D2EF4E69D}" srcOrd="0" destOrd="0" presId="urn:microsoft.com/office/officeart/2005/8/layout/orgChart1"/>
    <dgm:cxn modelId="{9B2F3B89-7443-4C47-87C2-C7005B323349}" type="presOf" srcId="{0BA89D76-F4EB-4557-B791-8937237DFF81}" destId="{FC4CAC4E-F3C2-4EDE-B4AF-CEFF72410A4A}" srcOrd="1" destOrd="0" presId="urn:microsoft.com/office/officeart/2005/8/layout/orgChart1"/>
    <dgm:cxn modelId="{04BE3B45-E5F2-4F0A-893D-822B1DFB2B7F}" type="presOf" srcId="{E73E469C-38B4-414D-9F71-58869B0FD58F}" destId="{474E271F-696E-43C1-B198-6E75126F544E}" srcOrd="0" destOrd="0" presId="urn:microsoft.com/office/officeart/2005/8/layout/orgChart1"/>
    <dgm:cxn modelId="{A5255EA7-B078-4DA7-BF73-3ADE7E90400C}" srcId="{067FFBB0-5478-4C5D-AA25-406E256ADA6B}" destId="{9E837EEE-44DA-4333-87F9-0594B99CF8E5}" srcOrd="1" destOrd="0" parTransId="{746744BF-8462-4C4E-9AE6-AE4CBC5C188A}" sibTransId="{626A92AB-22E1-41C5-A37B-53129AFD49E2}"/>
    <dgm:cxn modelId="{75D30FF0-AE3A-4034-822F-A56B4688BB55}" type="presOf" srcId="{6046528A-AEDC-4733-AD85-93E1849EE342}" destId="{C5A25960-3C98-4A66-9376-CDE18BA9BF50}" srcOrd="1" destOrd="0" presId="urn:microsoft.com/office/officeart/2005/8/layout/orgChart1"/>
    <dgm:cxn modelId="{D2F51E97-9905-475F-A1F8-28FEC5F8D525}" srcId="{6046528A-AEDC-4733-AD85-93E1849EE342}" destId="{9CEC333B-46D5-4757-8AFC-D0FACCF4233D}" srcOrd="1" destOrd="0" parTransId="{5AE7331B-4797-4FAA-9553-64C89E74BC93}" sibTransId="{AA2FD3F0-A1A6-49F7-AA75-09DB1DE7AEEA}"/>
    <dgm:cxn modelId="{85BEB9EE-378A-48A9-B6C3-CA3DB09AD9EB}" srcId="{6046528A-AEDC-4733-AD85-93E1849EE342}" destId="{067FFBB0-5478-4C5D-AA25-406E256ADA6B}" srcOrd="0" destOrd="0" parTransId="{06368C39-CFFB-41AC-AD8A-9D8F22FF1BAD}" sibTransId="{8A4879CD-F1EF-4A12-B656-670BC061C517}"/>
    <dgm:cxn modelId="{DC978A34-7E3F-48B6-9818-ECCEB7E788A6}" type="presOf" srcId="{5A553A1D-CC14-440E-BECB-311158284B53}" destId="{EACF0343-1301-466D-9064-09913C14A972}" srcOrd="0" destOrd="0" presId="urn:microsoft.com/office/officeart/2005/8/layout/orgChart1"/>
    <dgm:cxn modelId="{7F76925B-7A11-41C6-8C78-51E0740BB3B2}" type="presOf" srcId="{8BDE33F1-D347-43FE-90C3-7382C61B6148}" destId="{670F5C71-6FFC-47D6-964F-C63FA57A3116}" srcOrd="1" destOrd="0" presId="urn:microsoft.com/office/officeart/2005/8/layout/orgChart1"/>
    <dgm:cxn modelId="{AAE8DA72-1B5A-4780-BB09-9BDB71967723}" srcId="{50753619-C055-4731-BABB-3748762BB459}" destId="{6046528A-AEDC-4733-AD85-93E1849EE342}" srcOrd="0" destOrd="0" parTransId="{49F879A0-87F4-4D00-BF16-EC589744C0C3}" sibTransId="{AF7180E4-E761-4782-9310-8ECEEB61828F}"/>
    <dgm:cxn modelId="{C8CEE1C5-60BC-405C-A104-2D0ACF62D786}" type="presOf" srcId="{067FFBB0-5478-4C5D-AA25-406E256ADA6B}" destId="{47C34606-D2EB-4C09-BB07-DB04B955F1FE}" srcOrd="1" destOrd="0" presId="urn:microsoft.com/office/officeart/2005/8/layout/orgChart1"/>
    <dgm:cxn modelId="{8A729A1A-2334-44B8-9DB5-5B3908BA3721}" type="presOf" srcId="{D7BC153A-D718-4CD0-AF95-A441D64AF319}" destId="{DE71D2B1-05B6-4A11-BBD9-DB5054804F47}" srcOrd="1" destOrd="0" presId="urn:microsoft.com/office/officeart/2005/8/layout/orgChart1"/>
    <dgm:cxn modelId="{5A88EE84-845B-48FF-B79F-7A90F7A71ADC}" type="presOf" srcId="{3A1B411F-CFE1-4264-A66A-F401064FD2CB}" destId="{B4035D9C-74B5-40BC-AD6E-C5315665F3A0}" srcOrd="0" destOrd="0" presId="urn:microsoft.com/office/officeart/2005/8/layout/orgChart1"/>
    <dgm:cxn modelId="{A55D75EA-CEEC-408D-9724-5718398F9FFF}" type="presOf" srcId="{0ABC261C-1FC1-4F36-95B1-B0F9871BE2D9}" destId="{9358DBB6-2C56-4EBF-A4A3-4E01750C7055}" srcOrd="1" destOrd="0" presId="urn:microsoft.com/office/officeart/2005/8/layout/orgChart1"/>
    <dgm:cxn modelId="{0BD9CD08-462E-4F78-9CD6-D7C52B189E75}" type="presOf" srcId="{7B633A81-B6B1-4627-9527-6EBB633C7A49}" destId="{7E23E3FD-BB15-4E44-ABAA-BBC0DE20C4E2}" srcOrd="0" destOrd="0" presId="urn:microsoft.com/office/officeart/2005/8/layout/orgChart1"/>
    <dgm:cxn modelId="{958C6800-21B7-462D-A10D-A9A879ADC804}" type="presOf" srcId="{06368C39-CFFB-41AC-AD8A-9D8F22FF1BAD}" destId="{201EA05A-575E-40A6-B8E0-612EE1E64F1E}" srcOrd="0" destOrd="0" presId="urn:microsoft.com/office/officeart/2005/8/layout/orgChart1"/>
    <dgm:cxn modelId="{3B449835-4B06-486D-B427-0D270DD2C56B}" type="presOf" srcId="{C5C299A7-4E43-46D8-9A9F-C8F959D21BD7}" destId="{4CFF822E-DA8A-4B1F-BCD9-4D4E7C655BAF}" srcOrd="0" destOrd="0" presId="urn:microsoft.com/office/officeart/2005/8/layout/orgChart1"/>
    <dgm:cxn modelId="{0B3E5230-F3DB-414C-8FFD-BBC9D83C1E13}" type="presOf" srcId="{E99DB495-B718-449A-94BB-E1F81D77A73E}" destId="{15BAE354-B119-4323-AC59-8892B0131085}" srcOrd="0" destOrd="0" presId="urn:microsoft.com/office/officeart/2005/8/layout/orgChart1"/>
    <dgm:cxn modelId="{3B586CF5-F88F-4916-80E8-276BB989789B}" srcId="{067FFBB0-5478-4C5D-AA25-406E256ADA6B}" destId="{5A553A1D-CC14-440E-BECB-311158284B53}" srcOrd="2" destOrd="0" parTransId="{0ED6A6E2-1EA6-497B-8B9A-599D9AFA7A25}" sibTransId="{FA91EA8B-8E37-4B98-9327-F71724D4E6E3}"/>
    <dgm:cxn modelId="{79702CCD-557B-4ECF-A77E-5B6BA61921A9}" type="presOf" srcId="{0BA89D76-F4EB-4557-B791-8937237DFF81}" destId="{CD29B56F-0DAE-4DD5-9096-80CAF0603F93}" srcOrd="0" destOrd="0" presId="urn:microsoft.com/office/officeart/2005/8/layout/orgChart1"/>
    <dgm:cxn modelId="{668C7C3A-2F05-402E-AF52-A1C801B3722F}" type="presOf" srcId="{CB5B53A6-310C-445D-9B63-C6A287BC9F81}" destId="{9D3E5972-652F-4C12-82E1-797F49B53EF1}" srcOrd="0" destOrd="0" presId="urn:microsoft.com/office/officeart/2005/8/layout/orgChart1"/>
    <dgm:cxn modelId="{26D95311-5C1C-4216-813B-20A8C98EABE1}" type="presOf" srcId="{8BDE33F1-D347-43FE-90C3-7382C61B6148}" destId="{DF5B1EBA-F50C-48A4-99AF-ED0BC366445A}" srcOrd="0" destOrd="0" presId="urn:microsoft.com/office/officeart/2005/8/layout/orgChart1"/>
    <dgm:cxn modelId="{9A7D95CF-07B3-449F-9DE5-8174B8F4832B}" type="presOf" srcId="{5A553A1D-CC14-440E-BECB-311158284B53}" destId="{AFD93F5B-4CEB-4E60-AB51-19B2105A0C26}" srcOrd="1" destOrd="0" presId="urn:microsoft.com/office/officeart/2005/8/layout/orgChart1"/>
    <dgm:cxn modelId="{C44559CA-A430-47D0-9F5C-99C26DC2712A}" type="presOf" srcId="{0ED6A6E2-1EA6-497B-8B9A-599D9AFA7A25}" destId="{3C8A5718-7E75-40F6-883E-3FF8E9B3C6C0}" srcOrd="0" destOrd="0" presId="urn:microsoft.com/office/officeart/2005/8/layout/orgChart1"/>
    <dgm:cxn modelId="{47A10CF6-A9B3-4063-A4D7-B7AE3B5CD085}" srcId="{067FFBB0-5478-4C5D-AA25-406E256ADA6B}" destId="{4A3EF47E-A3C4-413E-B0E1-E388F1CD2B16}" srcOrd="0" destOrd="0" parTransId="{ECCB1877-4B49-4284-BD7B-8EB9138C0EA9}" sibTransId="{24D23269-9A5D-4FF9-B973-FBD6CF8AB642}"/>
    <dgm:cxn modelId="{47DEE35B-F86F-4C1F-9041-83F374339D70}" srcId="{4A3EF47E-A3C4-413E-B0E1-E388F1CD2B16}" destId="{E73E469C-38B4-414D-9F71-58869B0FD58F}" srcOrd="0" destOrd="0" parTransId="{00508DA6-96EA-4CB9-AEFB-85A87519FCB6}" sibTransId="{7D5B5D94-5F6E-4E54-A3C9-87B57A7CC1D6}"/>
    <dgm:cxn modelId="{FA3BD373-2E26-4B0E-A8B3-087216B371BA}" srcId="{0BA89D76-F4EB-4557-B791-8937237DFF81}" destId="{D1985672-3B41-41D1-B218-C885831DF4C1}" srcOrd="3" destOrd="0" parTransId="{BF31955C-EA7B-491C-A2FA-E473B6483D17}" sibTransId="{2A9F515E-F324-4B21-A59B-3A450F9C9821}"/>
    <dgm:cxn modelId="{843B095D-E11D-493B-BE5B-A147421F80AC}" srcId="{4A3EF47E-A3C4-413E-B0E1-E388F1CD2B16}" destId="{E99DB495-B718-449A-94BB-E1F81D77A73E}" srcOrd="2" destOrd="0" parTransId="{7B633A81-B6B1-4627-9527-6EBB633C7A49}" sibTransId="{4F2A1000-A690-4119-9DC0-7A4382411F84}"/>
    <dgm:cxn modelId="{A7E9E7D4-736B-497C-91E0-9F248508BCE9}" type="presParOf" srcId="{DF65B021-8AF0-433A-9791-848C7EBBDAE2}" destId="{DCDB66A0-9A5F-437C-B5BD-E556044484E1}" srcOrd="0" destOrd="0" presId="urn:microsoft.com/office/officeart/2005/8/layout/orgChart1"/>
    <dgm:cxn modelId="{A71E3858-CE9B-4E26-A4B2-6179536569B0}" type="presParOf" srcId="{DCDB66A0-9A5F-437C-B5BD-E556044484E1}" destId="{614B990A-2DA4-41A9-939F-804C9FFDF6D0}" srcOrd="0" destOrd="0" presId="urn:microsoft.com/office/officeart/2005/8/layout/orgChart1"/>
    <dgm:cxn modelId="{8AFB48C9-88D8-47D9-8E7D-4B38AEFDBC10}" type="presParOf" srcId="{614B990A-2DA4-41A9-939F-804C9FFDF6D0}" destId="{BCBCC3DA-4CAD-463F-BF8E-02BF9BE467A2}" srcOrd="0" destOrd="0" presId="urn:microsoft.com/office/officeart/2005/8/layout/orgChart1"/>
    <dgm:cxn modelId="{6A6C25FA-AF5C-4F8D-8636-A56F0998C17E}" type="presParOf" srcId="{614B990A-2DA4-41A9-939F-804C9FFDF6D0}" destId="{C5A25960-3C98-4A66-9376-CDE18BA9BF50}" srcOrd="1" destOrd="0" presId="urn:microsoft.com/office/officeart/2005/8/layout/orgChart1"/>
    <dgm:cxn modelId="{0A1FB466-336F-4232-B2B1-D98C1C2C684E}" type="presParOf" srcId="{DCDB66A0-9A5F-437C-B5BD-E556044484E1}" destId="{93B6E236-E8FF-47A5-B629-853CF35EBFBC}" srcOrd="1" destOrd="0" presId="urn:microsoft.com/office/officeart/2005/8/layout/orgChart1"/>
    <dgm:cxn modelId="{306EE06B-B5C8-4A7F-99DD-4EC2C657D668}" type="presParOf" srcId="{93B6E236-E8FF-47A5-B629-853CF35EBFBC}" destId="{201EA05A-575E-40A6-B8E0-612EE1E64F1E}" srcOrd="0" destOrd="0" presId="urn:microsoft.com/office/officeart/2005/8/layout/orgChart1"/>
    <dgm:cxn modelId="{10583F45-4CFE-4131-9B7F-3D4E77AA7727}" type="presParOf" srcId="{93B6E236-E8FF-47A5-B629-853CF35EBFBC}" destId="{CEF4A1CB-C6A1-40CE-AA50-839FBC61CC1C}" srcOrd="1" destOrd="0" presId="urn:microsoft.com/office/officeart/2005/8/layout/orgChart1"/>
    <dgm:cxn modelId="{CA699A97-0F5C-4913-95DB-6493AF96D6B1}" type="presParOf" srcId="{CEF4A1CB-C6A1-40CE-AA50-839FBC61CC1C}" destId="{C56B1F6E-05D6-4581-87B3-EA926AA235D5}" srcOrd="0" destOrd="0" presId="urn:microsoft.com/office/officeart/2005/8/layout/orgChart1"/>
    <dgm:cxn modelId="{053694FC-6217-43DA-A50E-0B2A90FA6190}" type="presParOf" srcId="{C56B1F6E-05D6-4581-87B3-EA926AA235D5}" destId="{64E69B93-0853-479C-92EB-B765FAAB3D83}" srcOrd="0" destOrd="0" presId="urn:microsoft.com/office/officeart/2005/8/layout/orgChart1"/>
    <dgm:cxn modelId="{950E8391-434B-4FAD-A3E0-1F8321203C20}" type="presParOf" srcId="{C56B1F6E-05D6-4581-87B3-EA926AA235D5}" destId="{47C34606-D2EB-4C09-BB07-DB04B955F1FE}" srcOrd="1" destOrd="0" presId="urn:microsoft.com/office/officeart/2005/8/layout/orgChart1"/>
    <dgm:cxn modelId="{24419F73-49D9-4CE8-83BB-ADC64D78A17E}" type="presParOf" srcId="{CEF4A1CB-C6A1-40CE-AA50-839FBC61CC1C}" destId="{6B583C36-89B3-47D6-BC8A-E2E5674D0C4A}" srcOrd="1" destOrd="0" presId="urn:microsoft.com/office/officeart/2005/8/layout/orgChart1"/>
    <dgm:cxn modelId="{200DF969-6B35-410E-8A18-2B816407AA49}" type="presParOf" srcId="{6B583C36-89B3-47D6-BC8A-E2E5674D0C4A}" destId="{175860CD-EBAC-4041-8E09-1F48300AC20E}" srcOrd="0" destOrd="0" presId="urn:microsoft.com/office/officeart/2005/8/layout/orgChart1"/>
    <dgm:cxn modelId="{3A3FF863-4A3E-4F1C-9859-0E309A8AFA35}" type="presParOf" srcId="{6B583C36-89B3-47D6-BC8A-E2E5674D0C4A}" destId="{97C9A227-0704-4B16-A3B4-D3A5E3AB0944}" srcOrd="1" destOrd="0" presId="urn:microsoft.com/office/officeart/2005/8/layout/orgChart1"/>
    <dgm:cxn modelId="{BB0AC91F-2E03-4BFF-BE85-9157C7F8A80E}" type="presParOf" srcId="{97C9A227-0704-4B16-A3B4-D3A5E3AB0944}" destId="{0401BDCA-1F75-4F1D-B76B-C6D2B77566D9}" srcOrd="0" destOrd="0" presId="urn:microsoft.com/office/officeart/2005/8/layout/orgChart1"/>
    <dgm:cxn modelId="{86CABC03-73AE-44AF-AC81-9E53899606A7}" type="presParOf" srcId="{0401BDCA-1F75-4F1D-B76B-C6D2B77566D9}" destId="{71001E9B-351B-4F3F-9B34-7D8D2D44BDB5}" srcOrd="0" destOrd="0" presId="urn:microsoft.com/office/officeart/2005/8/layout/orgChart1"/>
    <dgm:cxn modelId="{5F0C0E62-D46A-4AB8-9DF7-A3B42ED19624}" type="presParOf" srcId="{0401BDCA-1F75-4F1D-B76B-C6D2B77566D9}" destId="{FC196FC6-54CE-478E-813B-B8BD5D3EC2E3}" srcOrd="1" destOrd="0" presId="urn:microsoft.com/office/officeart/2005/8/layout/orgChart1"/>
    <dgm:cxn modelId="{51D932A1-0946-4075-985A-40AF37CEABA1}" type="presParOf" srcId="{97C9A227-0704-4B16-A3B4-D3A5E3AB0944}" destId="{FF7CDC35-A88B-46CB-A8BA-9B124F21E6D9}" srcOrd="1" destOrd="0" presId="urn:microsoft.com/office/officeart/2005/8/layout/orgChart1"/>
    <dgm:cxn modelId="{14D46C7F-FE02-4B24-9D6D-D210BE5A7B1A}" type="presParOf" srcId="{FF7CDC35-A88B-46CB-A8BA-9B124F21E6D9}" destId="{D569FA50-80B2-4D33-BB68-D00490E027F9}" srcOrd="0" destOrd="0" presId="urn:microsoft.com/office/officeart/2005/8/layout/orgChart1"/>
    <dgm:cxn modelId="{E0CA9463-2870-4D9F-9BA5-20F923E304EA}" type="presParOf" srcId="{FF7CDC35-A88B-46CB-A8BA-9B124F21E6D9}" destId="{BB61C368-03FF-48C7-BDDC-8A8FC70AE976}" srcOrd="1" destOrd="0" presId="urn:microsoft.com/office/officeart/2005/8/layout/orgChart1"/>
    <dgm:cxn modelId="{02D7E1D5-6EA4-4441-AE42-B3390BBFB4EA}" type="presParOf" srcId="{BB61C368-03FF-48C7-BDDC-8A8FC70AE976}" destId="{B04A46CE-5CEC-463B-9367-D633A1846E98}" srcOrd="0" destOrd="0" presId="urn:microsoft.com/office/officeart/2005/8/layout/orgChart1"/>
    <dgm:cxn modelId="{52F64A85-281C-4BEC-AE8B-54923E7A3499}" type="presParOf" srcId="{B04A46CE-5CEC-463B-9367-D633A1846E98}" destId="{474E271F-696E-43C1-B198-6E75126F544E}" srcOrd="0" destOrd="0" presId="urn:microsoft.com/office/officeart/2005/8/layout/orgChart1"/>
    <dgm:cxn modelId="{75DD42EF-1958-449F-91B5-0A90831D3F61}" type="presParOf" srcId="{B04A46CE-5CEC-463B-9367-D633A1846E98}" destId="{D1A7A12E-E655-4BB4-8762-63AFB6E43855}" srcOrd="1" destOrd="0" presId="urn:microsoft.com/office/officeart/2005/8/layout/orgChart1"/>
    <dgm:cxn modelId="{862068C2-9DF7-4FFE-A353-12CD6209E622}" type="presParOf" srcId="{BB61C368-03FF-48C7-BDDC-8A8FC70AE976}" destId="{17B55968-E08C-4BC9-8423-0F495E814C14}" srcOrd="1" destOrd="0" presId="urn:microsoft.com/office/officeart/2005/8/layout/orgChart1"/>
    <dgm:cxn modelId="{1982311D-2E05-450C-ABD1-83B8A953578C}" type="presParOf" srcId="{BB61C368-03FF-48C7-BDDC-8A8FC70AE976}" destId="{8E6F377E-A612-4525-9CFC-0114FDFC8D7A}" srcOrd="2" destOrd="0" presId="urn:microsoft.com/office/officeart/2005/8/layout/orgChart1"/>
    <dgm:cxn modelId="{081E8297-4D7C-4278-B82E-423891EEE31C}" type="presParOf" srcId="{FF7CDC35-A88B-46CB-A8BA-9B124F21E6D9}" destId="{1B250469-D6D9-4456-A8E8-BDE024223215}" srcOrd="2" destOrd="0" presId="urn:microsoft.com/office/officeart/2005/8/layout/orgChart1"/>
    <dgm:cxn modelId="{FD9E6D81-32E2-4010-B978-CCA327F65D93}" type="presParOf" srcId="{FF7CDC35-A88B-46CB-A8BA-9B124F21E6D9}" destId="{6FB81668-0A53-4BE3-BA43-CAC6ED99F599}" srcOrd="3" destOrd="0" presId="urn:microsoft.com/office/officeart/2005/8/layout/orgChart1"/>
    <dgm:cxn modelId="{6BABEE0C-4214-4F36-A711-FFB9740490A1}" type="presParOf" srcId="{6FB81668-0A53-4BE3-BA43-CAC6ED99F599}" destId="{1A12C8F9-60FD-4D2E-AAC1-7BDAF395816D}" srcOrd="0" destOrd="0" presId="urn:microsoft.com/office/officeart/2005/8/layout/orgChart1"/>
    <dgm:cxn modelId="{22B7E9DF-DC81-4E91-B9A1-873A27711EA7}" type="presParOf" srcId="{1A12C8F9-60FD-4D2E-AAC1-7BDAF395816D}" destId="{A16C03AA-6D7D-4410-AD7B-88F14820CDDD}" srcOrd="0" destOrd="0" presId="urn:microsoft.com/office/officeart/2005/8/layout/orgChart1"/>
    <dgm:cxn modelId="{681DF038-FC10-4089-BCA3-C9E2CF6B2E30}" type="presParOf" srcId="{1A12C8F9-60FD-4D2E-AAC1-7BDAF395816D}" destId="{9358DBB6-2C56-4EBF-A4A3-4E01750C7055}" srcOrd="1" destOrd="0" presId="urn:microsoft.com/office/officeart/2005/8/layout/orgChart1"/>
    <dgm:cxn modelId="{AB283DAF-0378-484A-BEBD-F74DA0A7A03D}" type="presParOf" srcId="{6FB81668-0A53-4BE3-BA43-CAC6ED99F599}" destId="{AD660605-91C6-46D6-956C-4ADF952C617D}" srcOrd="1" destOrd="0" presId="urn:microsoft.com/office/officeart/2005/8/layout/orgChart1"/>
    <dgm:cxn modelId="{743CE322-AAD7-446C-8C2F-07E0496750B5}" type="presParOf" srcId="{6FB81668-0A53-4BE3-BA43-CAC6ED99F599}" destId="{8C0A4AC0-F3C1-45C6-AEA3-64D7FB26D0DD}" srcOrd="2" destOrd="0" presId="urn:microsoft.com/office/officeart/2005/8/layout/orgChart1"/>
    <dgm:cxn modelId="{35E6DD67-E8C6-4AE9-8439-270AF0FACA6C}" type="presParOf" srcId="{FF7CDC35-A88B-46CB-A8BA-9B124F21E6D9}" destId="{7E23E3FD-BB15-4E44-ABAA-BBC0DE20C4E2}" srcOrd="4" destOrd="0" presId="urn:microsoft.com/office/officeart/2005/8/layout/orgChart1"/>
    <dgm:cxn modelId="{8AE8CFC9-F2AA-4429-8AB8-92F1306BCAFD}" type="presParOf" srcId="{FF7CDC35-A88B-46CB-A8BA-9B124F21E6D9}" destId="{1ADE8B08-4A7D-4EA0-9AD2-9B5E001DE6CE}" srcOrd="5" destOrd="0" presId="urn:microsoft.com/office/officeart/2005/8/layout/orgChart1"/>
    <dgm:cxn modelId="{A887C192-32A8-4984-B9B6-9ADA9F85D1CA}" type="presParOf" srcId="{1ADE8B08-4A7D-4EA0-9AD2-9B5E001DE6CE}" destId="{834828B7-6F7C-465D-B246-0E5B608A0076}" srcOrd="0" destOrd="0" presId="urn:microsoft.com/office/officeart/2005/8/layout/orgChart1"/>
    <dgm:cxn modelId="{12449EE1-CCFD-482E-BB4C-BB52473955D9}" type="presParOf" srcId="{834828B7-6F7C-465D-B246-0E5B608A0076}" destId="{15BAE354-B119-4323-AC59-8892B0131085}" srcOrd="0" destOrd="0" presId="urn:microsoft.com/office/officeart/2005/8/layout/orgChart1"/>
    <dgm:cxn modelId="{6DA79C34-20EE-4A8C-BA35-11582E8C8759}" type="presParOf" srcId="{834828B7-6F7C-465D-B246-0E5B608A0076}" destId="{9DACB898-02D3-40EF-A40B-AD752B4C4EAA}" srcOrd="1" destOrd="0" presId="urn:microsoft.com/office/officeart/2005/8/layout/orgChart1"/>
    <dgm:cxn modelId="{435B9A5F-E05D-41D3-8348-FCEB49844FAC}" type="presParOf" srcId="{1ADE8B08-4A7D-4EA0-9AD2-9B5E001DE6CE}" destId="{CAB97427-8C8A-40C1-AA48-1C306FB632D7}" srcOrd="1" destOrd="0" presId="urn:microsoft.com/office/officeart/2005/8/layout/orgChart1"/>
    <dgm:cxn modelId="{D4C3073F-AD6B-4768-AEF4-0B90E41AE626}" type="presParOf" srcId="{1ADE8B08-4A7D-4EA0-9AD2-9B5E001DE6CE}" destId="{7618F0F7-0248-4AAE-962D-8B1FF47929C9}" srcOrd="2" destOrd="0" presId="urn:microsoft.com/office/officeart/2005/8/layout/orgChart1"/>
    <dgm:cxn modelId="{06C7D1AC-8762-42FF-BE9F-390A98664464}" type="presParOf" srcId="{97C9A227-0704-4B16-A3B4-D3A5E3AB0944}" destId="{81EE3A17-2616-4AC1-9040-9EE39DCA16CF}" srcOrd="2" destOrd="0" presId="urn:microsoft.com/office/officeart/2005/8/layout/orgChart1"/>
    <dgm:cxn modelId="{9B4DA4B1-320E-424E-83C7-DB1440CB5302}" type="presParOf" srcId="{6B583C36-89B3-47D6-BC8A-E2E5674D0C4A}" destId="{9CFA36A7-0990-4D50-8218-D6776B84718D}" srcOrd="2" destOrd="0" presId="urn:microsoft.com/office/officeart/2005/8/layout/orgChart1"/>
    <dgm:cxn modelId="{943E83C8-D9C5-49D2-A429-564B14A68E08}" type="presParOf" srcId="{6B583C36-89B3-47D6-BC8A-E2E5674D0C4A}" destId="{EB908A97-445A-468D-BEA6-03E4D86E5599}" srcOrd="3" destOrd="0" presId="urn:microsoft.com/office/officeart/2005/8/layout/orgChart1"/>
    <dgm:cxn modelId="{53DA63F0-9954-4B3D-8715-2BB01069C574}" type="presParOf" srcId="{EB908A97-445A-468D-BEA6-03E4D86E5599}" destId="{74E95827-829E-47EC-9F73-9D19BD459BBD}" srcOrd="0" destOrd="0" presId="urn:microsoft.com/office/officeart/2005/8/layout/orgChart1"/>
    <dgm:cxn modelId="{0A00DD5E-E062-44A0-A383-67206962F5F9}" type="presParOf" srcId="{74E95827-829E-47EC-9F73-9D19BD459BBD}" destId="{9A27A3C7-9652-4394-A7A8-BF138BEDFB74}" srcOrd="0" destOrd="0" presId="urn:microsoft.com/office/officeart/2005/8/layout/orgChart1"/>
    <dgm:cxn modelId="{C51060CB-8C46-4C5D-8F5A-53725235AA11}" type="presParOf" srcId="{74E95827-829E-47EC-9F73-9D19BD459BBD}" destId="{C54360EF-BB84-4F73-B6CE-6EE28990E90F}" srcOrd="1" destOrd="0" presId="urn:microsoft.com/office/officeart/2005/8/layout/orgChart1"/>
    <dgm:cxn modelId="{613E0E56-FE18-4423-AB70-81CA154E6C9F}" type="presParOf" srcId="{EB908A97-445A-468D-BEA6-03E4D86E5599}" destId="{C5284C22-D36D-4FFC-BFEA-10CA19F100AC}" srcOrd="1" destOrd="0" presId="urn:microsoft.com/office/officeart/2005/8/layout/orgChart1"/>
    <dgm:cxn modelId="{0ED23710-F9C3-474B-8892-D72EAEF09D30}" type="presParOf" srcId="{EB908A97-445A-468D-BEA6-03E4D86E5599}" destId="{CEC859C4-1255-42A4-9514-1423AAF03553}" srcOrd="2" destOrd="0" presId="urn:microsoft.com/office/officeart/2005/8/layout/orgChart1"/>
    <dgm:cxn modelId="{AA956146-B9BA-4A32-9661-C9D0A74577A6}" type="presParOf" srcId="{6B583C36-89B3-47D6-BC8A-E2E5674D0C4A}" destId="{3C8A5718-7E75-40F6-883E-3FF8E9B3C6C0}" srcOrd="4" destOrd="0" presId="urn:microsoft.com/office/officeart/2005/8/layout/orgChart1"/>
    <dgm:cxn modelId="{8CD21F89-924E-4181-808C-9F5B28A4E178}" type="presParOf" srcId="{6B583C36-89B3-47D6-BC8A-E2E5674D0C4A}" destId="{38347765-2978-4286-AE18-960D0FEA17D1}" srcOrd="5" destOrd="0" presId="urn:microsoft.com/office/officeart/2005/8/layout/orgChart1"/>
    <dgm:cxn modelId="{D250E911-2F62-45A8-B981-658948786328}" type="presParOf" srcId="{38347765-2978-4286-AE18-960D0FEA17D1}" destId="{8DB82904-F6BE-4116-AF1C-7453E4EB30BF}" srcOrd="0" destOrd="0" presId="urn:microsoft.com/office/officeart/2005/8/layout/orgChart1"/>
    <dgm:cxn modelId="{C568AFC3-129C-4D6F-897A-B19E23D44FE5}" type="presParOf" srcId="{8DB82904-F6BE-4116-AF1C-7453E4EB30BF}" destId="{EACF0343-1301-466D-9064-09913C14A972}" srcOrd="0" destOrd="0" presId="urn:microsoft.com/office/officeart/2005/8/layout/orgChart1"/>
    <dgm:cxn modelId="{CDFEE1FA-1696-4022-937C-C702496FF50E}" type="presParOf" srcId="{8DB82904-F6BE-4116-AF1C-7453E4EB30BF}" destId="{AFD93F5B-4CEB-4E60-AB51-19B2105A0C26}" srcOrd="1" destOrd="0" presId="urn:microsoft.com/office/officeart/2005/8/layout/orgChart1"/>
    <dgm:cxn modelId="{7B3E4270-D314-4E9D-8B79-FE11A629953F}" type="presParOf" srcId="{38347765-2978-4286-AE18-960D0FEA17D1}" destId="{0DF5A1BD-949A-4209-BC31-B15A10F0F5FC}" srcOrd="1" destOrd="0" presId="urn:microsoft.com/office/officeart/2005/8/layout/orgChart1"/>
    <dgm:cxn modelId="{45A6C124-C3AD-4BAF-88B3-1A6C0B60535D}" type="presParOf" srcId="{38347765-2978-4286-AE18-960D0FEA17D1}" destId="{ACAABB8C-32A9-4A45-B9F5-60503DE0B9EF}" srcOrd="2" destOrd="0" presId="urn:microsoft.com/office/officeart/2005/8/layout/orgChart1"/>
    <dgm:cxn modelId="{EA1D7BA6-B6CE-49E2-9C75-089E87AC3F45}" type="presParOf" srcId="{CEF4A1CB-C6A1-40CE-AA50-839FBC61CC1C}" destId="{D6ADCCDF-0D65-4C29-B00A-D55BCA0162DB}" srcOrd="2" destOrd="0" presId="urn:microsoft.com/office/officeart/2005/8/layout/orgChart1"/>
    <dgm:cxn modelId="{0CBF07CC-6E09-4ADA-8B07-2B942DF9E07B}" type="presParOf" srcId="{93B6E236-E8FF-47A5-B629-853CF35EBFBC}" destId="{FE81E1B7-CDB2-4988-B5D5-C7BB5D52006C}" srcOrd="2" destOrd="0" presId="urn:microsoft.com/office/officeart/2005/8/layout/orgChart1"/>
    <dgm:cxn modelId="{00C5515A-0EC9-46A7-A3E7-8AC2730557AB}" type="presParOf" srcId="{93B6E236-E8FF-47A5-B629-853CF35EBFBC}" destId="{694C6476-51FB-4CF3-A802-7B668EDF307A}" srcOrd="3" destOrd="0" presId="urn:microsoft.com/office/officeart/2005/8/layout/orgChart1"/>
    <dgm:cxn modelId="{0D630B7B-5DD2-4C46-B9B2-DB72922FA6A5}" type="presParOf" srcId="{694C6476-51FB-4CF3-A802-7B668EDF307A}" destId="{C18F4323-D1B9-406E-BC61-FA7FC2BD0C54}" srcOrd="0" destOrd="0" presId="urn:microsoft.com/office/officeart/2005/8/layout/orgChart1"/>
    <dgm:cxn modelId="{3F544C27-7894-41C1-9801-1E3B505107F6}" type="presParOf" srcId="{C18F4323-D1B9-406E-BC61-FA7FC2BD0C54}" destId="{EF119948-EBDF-4172-A6E8-A0C23590B8F7}" srcOrd="0" destOrd="0" presId="urn:microsoft.com/office/officeart/2005/8/layout/orgChart1"/>
    <dgm:cxn modelId="{5EEC57FE-FB5A-41AD-A7E4-7D8F815208B3}" type="presParOf" srcId="{C18F4323-D1B9-406E-BC61-FA7FC2BD0C54}" destId="{CF11941C-AFD3-48DC-AEF4-91E8722BFD31}" srcOrd="1" destOrd="0" presId="urn:microsoft.com/office/officeart/2005/8/layout/orgChart1"/>
    <dgm:cxn modelId="{28CC226A-7D92-4D9D-93C5-6156FF65EF55}" type="presParOf" srcId="{694C6476-51FB-4CF3-A802-7B668EDF307A}" destId="{B5B428CF-A75F-4ABF-9F4D-CEB1421B2F88}" srcOrd="1" destOrd="0" presId="urn:microsoft.com/office/officeart/2005/8/layout/orgChart1"/>
    <dgm:cxn modelId="{BD5C542E-C56B-4F6C-83C8-CC7C7EE895F6}" type="presParOf" srcId="{B5B428CF-A75F-4ABF-9F4D-CEB1421B2F88}" destId="{B4035D9C-74B5-40BC-AD6E-C5315665F3A0}" srcOrd="0" destOrd="0" presId="urn:microsoft.com/office/officeart/2005/8/layout/orgChart1"/>
    <dgm:cxn modelId="{4A583B58-2FE0-4194-A5E7-CC4913D28DD7}" type="presParOf" srcId="{B5B428CF-A75F-4ABF-9F4D-CEB1421B2F88}" destId="{114A8C65-A2D4-46E7-A9A3-1FCA168F7FCF}" srcOrd="1" destOrd="0" presId="urn:microsoft.com/office/officeart/2005/8/layout/orgChart1"/>
    <dgm:cxn modelId="{192B32DD-0475-4388-BB69-4F257C836F23}" type="presParOf" srcId="{114A8C65-A2D4-46E7-A9A3-1FCA168F7FCF}" destId="{1B26AB44-28D2-4910-88B7-2E308E148D5B}" srcOrd="0" destOrd="0" presId="urn:microsoft.com/office/officeart/2005/8/layout/orgChart1"/>
    <dgm:cxn modelId="{E19D0DF0-137A-4DA1-A121-7432A6457E77}" type="presParOf" srcId="{1B26AB44-28D2-4910-88B7-2E308E148D5B}" destId="{CD29B56F-0DAE-4DD5-9096-80CAF0603F93}" srcOrd="0" destOrd="0" presId="urn:microsoft.com/office/officeart/2005/8/layout/orgChart1"/>
    <dgm:cxn modelId="{F84F85D9-BF48-4653-A403-D80BC6521E0B}" type="presParOf" srcId="{1B26AB44-28D2-4910-88B7-2E308E148D5B}" destId="{FC4CAC4E-F3C2-4EDE-B4AF-CEFF72410A4A}" srcOrd="1" destOrd="0" presId="urn:microsoft.com/office/officeart/2005/8/layout/orgChart1"/>
    <dgm:cxn modelId="{A6F929C8-4779-49C9-A13A-BC7475164A6F}" type="presParOf" srcId="{114A8C65-A2D4-46E7-A9A3-1FCA168F7FCF}" destId="{B2180850-B1B1-48F2-B5F5-88FD703F713F}" srcOrd="1" destOrd="0" presId="urn:microsoft.com/office/officeart/2005/8/layout/orgChart1"/>
    <dgm:cxn modelId="{2E9C4167-41CE-405A-A74F-8BA90C3ACBBB}" type="presParOf" srcId="{B2180850-B1B1-48F2-B5F5-88FD703F713F}" destId="{98BB3C85-C91A-4960-8C2E-EA74868749FA}" srcOrd="0" destOrd="0" presId="urn:microsoft.com/office/officeart/2005/8/layout/orgChart1"/>
    <dgm:cxn modelId="{4CEBA373-2044-4E51-8543-3BFC0800CFF1}" type="presParOf" srcId="{B2180850-B1B1-48F2-B5F5-88FD703F713F}" destId="{C6F7E1F7-6253-483A-8D33-C84DE2946D26}" srcOrd="1" destOrd="0" presId="urn:microsoft.com/office/officeart/2005/8/layout/orgChart1"/>
    <dgm:cxn modelId="{6850394F-D322-4702-85D7-7BE76BF799CA}" type="presParOf" srcId="{C6F7E1F7-6253-483A-8D33-C84DE2946D26}" destId="{284236BC-9500-4E1F-B6FF-E506F299DF73}" srcOrd="0" destOrd="0" presId="urn:microsoft.com/office/officeart/2005/8/layout/orgChart1"/>
    <dgm:cxn modelId="{4EC2A0B6-0D9D-420A-B7C9-735ED918ADFB}" type="presParOf" srcId="{284236BC-9500-4E1F-B6FF-E506F299DF73}" destId="{C2190C8B-E79D-4935-9A5E-81557E809686}" srcOrd="0" destOrd="0" presId="urn:microsoft.com/office/officeart/2005/8/layout/orgChart1"/>
    <dgm:cxn modelId="{1C067754-9168-4B9E-BDED-7294D13485AC}" type="presParOf" srcId="{284236BC-9500-4E1F-B6FF-E506F299DF73}" destId="{DE71D2B1-05B6-4A11-BBD9-DB5054804F47}" srcOrd="1" destOrd="0" presId="urn:microsoft.com/office/officeart/2005/8/layout/orgChart1"/>
    <dgm:cxn modelId="{70E9043C-E7BB-4A99-BE7F-C7FFC6C9E0DB}" type="presParOf" srcId="{C6F7E1F7-6253-483A-8D33-C84DE2946D26}" destId="{02E54CC0-838D-42A9-8E2C-5550313E2B80}" srcOrd="1" destOrd="0" presId="urn:microsoft.com/office/officeart/2005/8/layout/orgChart1"/>
    <dgm:cxn modelId="{5F6211AE-0D68-4D3D-B597-AEF9E6B8C10D}" type="presParOf" srcId="{C6F7E1F7-6253-483A-8D33-C84DE2946D26}" destId="{E391854A-50A4-4F9A-AB42-C57FCC290E38}" srcOrd="2" destOrd="0" presId="urn:microsoft.com/office/officeart/2005/8/layout/orgChart1"/>
    <dgm:cxn modelId="{8B05954F-BA63-4BA7-877F-F48194C565FA}" type="presParOf" srcId="{B2180850-B1B1-48F2-B5F5-88FD703F713F}" destId="{4CFF822E-DA8A-4B1F-BCD9-4D4E7C655BAF}" srcOrd="2" destOrd="0" presId="urn:microsoft.com/office/officeart/2005/8/layout/orgChart1"/>
    <dgm:cxn modelId="{8309A453-3DC9-4D52-8F7B-3CFBF30FB1E9}" type="presParOf" srcId="{B2180850-B1B1-48F2-B5F5-88FD703F713F}" destId="{6FEBC2B4-821C-40FA-8F95-0338009ED857}" srcOrd="3" destOrd="0" presId="urn:microsoft.com/office/officeart/2005/8/layout/orgChart1"/>
    <dgm:cxn modelId="{5B8654D1-0776-4C9D-9FBE-F50BDDD8AA69}" type="presParOf" srcId="{6FEBC2B4-821C-40FA-8F95-0338009ED857}" destId="{67A11605-63CB-4F30-90C3-97B72D9662AE}" srcOrd="0" destOrd="0" presId="urn:microsoft.com/office/officeart/2005/8/layout/orgChart1"/>
    <dgm:cxn modelId="{1941F390-4B0E-44E4-87F2-E61BFE04832E}" type="presParOf" srcId="{67A11605-63CB-4F30-90C3-97B72D9662AE}" destId="{AD82C7B2-DA74-410F-B1A1-8C4D2EF4E69D}" srcOrd="0" destOrd="0" presId="urn:microsoft.com/office/officeart/2005/8/layout/orgChart1"/>
    <dgm:cxn modelId="{905A805C-E1F7-45E4-BCFF-BDA319C86E6D}" type="presParOf" srcId="{67A11605-63CB-4F30-90C3-97B72D9662AE}" destId="{3106F086-76D3-4975-8C40-9E1D6D53C4DC}" srcOrd="1" destOrd="0" presId="urn:microsoft.com/office/officeart/2005/8/layout/orgChart1"/>
    <dgm:cxn modelId="{E68995CB-500E-4D20-9C6D-6FA35732277B}" type="presParOf" srcId="{6FEBC2B4-821C-40FA-8F95-0338009ED857}" destId="{236A6E9B-6372-4065-A2BB-554B313D79C6}" srcOrd="1" destOrd="0" presId="urn:microsoft.com/office/officeart/2005/8/layout/orgChart1"/>
    <dgm:cxn modelId="{8A385085-B492-4066-9A4B-02A5B92AF435}" type="presParOf" srcId="{6FEBC2B4-821C-40FA-8F95-0338009ED857}" destId="{7F6B1729-E801-4656-8F45-EA9803ADCAA6}" srcOrd="2" destOrd="0" presId="urn:microsoft.com/office/officeart/2005/8/layout/orgChart1"/>
    <dgm:cxn modelId="{548527CB-D8C0-4ECE-B4BC-321C06A6F860}" type="presParOf" srcId="{B2180850-B1B1-48F2-B5F5-88FD703F713F}" destId="{9D3E5972-652F-4C12-82E1-797F49B53EF1}" srcOrd="4" destOrd="0" presId="urn:microsoft.com/office/officeart/2005/8/layout/orgChart1"/>
    <dgm:cxn modelId="{C64B9C2A-6E23-4325-A987-C7A600102B50}" type="presParOf" srcId="{B2180850-B1B1-48F2-B5F5-88FD703F713F}" destId="{89EAB5F0-261B-40C0-B854-7F28DC258B02}" srcOrd="5" destOrd="0" presId="urn:microsoft.com/office/officeart/2005/8/layout/orgChart1"/>
    <dgm:cxn modelId="{3FED6A8C-C486-4AFA-92FB-6407A1C8D27D}" type="presParOf" srcId="{89EAB5F0-261B-40C0-B854-7F28DC258B02}" destId="{15DE2F0B-9054-4C51-A90E-A0A09E94C199}" srcOrd="0" destOrd="0" presId="urn:microsoft.com/office/officeart/2005/8/layout/orgChart1"/>
    <dgm:cxn modelId="{68AEFBA1-E0EC-4719-BBD1-102EAECCF005}" type="presParOf" srcId="{15DE2F0B-9054-4C51-A90E-A0A09E94C199}" destId="{DF5B1EBA-F50C-48A4-99AF-ED0BC366445A}" srcOrd="0" destOrd="0" presId="urn:microsoft.com/office/officeart/2005/8/layout/orgChart1"/>
    <dgm:cxn modelId="{0C3A9C40-E6CE-45E0-8A74-C4648225C0D6}" type="presParOf" srcId="{15DE2F0B-9054-4C51-A90E-A0A09E94C199}" destId="{670F5C71-6FFC-47D6-964F-C63FA57A3116}" srcOrd="1" destOrd="0" presId="urn:microsoft.com/office/officeart/2005/8/layout/orgChart1"/>
    <dgm:cxn modelId="{2333E89B-3CEB-4C03-AE90-6128121D1BB0}" type="presParOf" srcId="{89EAB5F0-261B-40C0-B854-7F28DC258B02}" destId="{613F9349-A8D9-41EF-8911-F6A1C4AD3588}" srcOrd="1" destOrd="0" presId="urn:microsoft.com/office/officeart/2005/8/layout/orgChart1"/>
    <dgm:cxn modelId="{F6861D32-C627-484A-ADC4-AA41B0A65954}" type="presParOf" srcId="{89EAB5F0-261B-40C0-B854-7F28DC258B02}" destId="{42EA9D82-FD00-45B4-971F-98CEBC860219}" srcOrd="2" destOrd="0" presId="urn:microsoft.com/office/officeart/2005/8/layout/orgChart1"/>
    <dgm:cxn modelId="{39558B41-4314-40AF-9A7B-17B3AC0CC25B}" type="presParOf" srcId="{B2180850-B1B1-48F2-B5F5-88FD703F713F}" destId="{5BA099D2-03B1-4D81-A9B3-8D22D81FD8A7}" srcOrd="6" destOrd="0" presId="urn:microsoft.com/office/officeart/2005/8/layout/orgChart1"/>
    <dgm:cxn modelId="{2E5AECD7-9FC3-4548-9916-3C31B9A50191}" type="presParOf" srcId="{B2180850-B1B1-48F2-B5F5-88FD703F713F}" destId="{8CF82B64-A4A7-4FA9-99A4-BAE2934F27A2}" srcOrd="7" destOrd="0" presId="urn:microsoft.com/office/officeart/2005/8/layout/orgChart1"/>
    <dgm:cxn modelId="{549C7AEA-024B-4ACA-9DC9-FC8A03873C8C}" type="presParOf" srcId="{8CF82B64-A4A7-4FA9-99A4-BAE2934F27A2}" destId="{7D108B8B-43B0-4F49-9368-7D0BAA11C734}" srcOrd="0" destOrd="0" presId="urn:microsoft.com/office/officeart/2005/8/layout/orgChart1"/>
    <dgm:cxn modelId="{1C78686C-803B-4CC0-9D33-7D93506B29E5}" type="presParOf" srcId="{7D108B8B-43B0-4F49-9368-7D0BAA11C734}" destId="{9AA70A95-16B2-4AAB-85BC-C41CBAFB62D2}" srcOrd="0" destOrd="0" presId="urn:microsoft.com/office/officeart/2005/8/layout/orgChart1"/>
    <dgm:cxn modelId="{48A7E508-6AEE-4408-A6EA-A611D5F9891F}" type="presParOf" srcId="{7D108B8B-43B0-4F49-9368-7D0BAA11C734}" destId="{BCB5574F-9F9E-4FEE-88F1-BC231F79D218}" srcOrd="1" destOrd="0" presId="urn:microsoft.com/office/officeart/2005/8/layout/orgChart1"/>
    <dgm:cxn modelId="{D634DEEF-D333-4B8E-9864-BA468222AB35}" type="presParOf" srcId="{8CF82B64-A4A7-4FA9-99A4-BAE2934F27A2}" destId="{B2432E03-EECF-4C0D-9E50-E69D5A44F0E8}" srcOrd="1" destOrd="0" presId="urn:microsoft.com/office/officeart/2005/8/layout/orgChart1"/>
    <dgm:cxn modelId="{3B0F433D-767D-4CBF-BF08-D3A870C5922D}" type="presParOf" srcId="{8CF82B64-A4A7-4FA9-99A4-BAE2934F27A2}" destId="{EA9D1AA6-6957-4D29-934C-0DFD52EA78AD}" srcOrd="2" destOrd="0" presId="urn:microsoft.com/office/officeart/2005/8/layout/orgChart1"/>
    <dgm:cxn modelId="{3CFFEF7A-957D-40E5-9C3F-D11164F99C11}" type="presParOf" srcId="{114A8C65-A2D4-46E7-A9A3-1FCA168F7FCF}" destId="{8C905C12-387E-4950-9DF2-FCF5FA81E8F4}" srcOrd="2" destOrd="0" presId="urn:microsoft.com/office/officeart/2005/8/layout/orgChart1"/>
    <dgm:cxn modelId="{9B46268A-539A-48CB-B8A2-F183EF092BF3}" type="presParOf" srcId="{B5B428CF-A75F-4ABF-9F4D-CEB1421B2F88}" destId="{A3871C76-8283-4570-AD7D-C0F49CC95ADA}" srcOrd="2" destOrd="0" presId="urn:microsoft.com/office/officeart/2005/8/layout/orgChart1"/>
    <dgm:cxn modelId="{7296CDD6-65CE-44ED-98CC-4009B0D79A8C}" type="presParOf" srcId="{B5B428CF-A75F-4ABF-9F4D-CEB1421B2F88}" destId="{0AD84752-1086-4EEB-BD9D-0350FAEB95BA}" srcOrd="3" destOrd="0" presId="urn:microsoft.com/office/officeart/2005/8/layout/orgChart1"/>
    <dgm:cxn modelId="{24EF11F1-501E-4B05-9BA0-5D8B551E0E6A}" type="presParOf" srcId="{0AD84752-1086-4EEB-BD9D-0350FAEB95BA}" destId="{46FE07ED-FDB2-41F0-A3BF-2664061BC61F}" srcOrd="0" destOrd="0" presId="urn:microsoft.com/office/officeart/2005/8/layout/orgChart1"/>
    <dgm:cxn modelId="{29A48196-4FF4-4B33-8144-6E408AE1AE55}" type="presParOf" srcId="{46FE07ED-FDB2-41F0-A3BF-2664061BC61F}" destId="{151ADEA6-6C1F-47DB-8351-26277C2184D4}" srcOrd="0" destOrd="0" presId="urn:microsoft.com/office/officeart/2005/8/layout/orgChart1"/>
    <dgm:cxn modelId="{0ACB7393-A0CB-418B-B154-0199F3E1D54A}" type="presParOf" srcId="{46FE07ED-FDB2-41F0-A3BF-2664061BC61F}" destId="{4CF46AFF-F189-4231-A7C6-C588717048CA}" srcOrd="1" destOrd="0" presId="urn:microsoft.com/office/officeart/2005/8/layout/orgChart1"/>
    <dgm:cxn modelId="{48C9234C-B33D-490C-AE59-884D7F1A6DF7}" type="presParOf" srcId="{0AD84752-1086-4EEB-BD9D-0350FAEB95BA}" destId="{BD83C81F-F085-4973-90C7-46B153FBADDF}" srcOrd="1" destOrd="0" presId="urn:microsoft.com/office/officeart/2005/8/layout/orgChart1"/>
    <dgm:cxn modelId="{EDE2350C-7C21-4A96-8F6A-69B56012B940}" type="presParOf" srcId="{0AD84752-1086-4EEB-BD9D-0350FAEB95BA}" destId="{63B19E46-4209-4201-85CA-6A419004857F}" srcOrd="2" destOrd="0" presId="urn:microsoft.com/office/officeart/2005/8/layout/orgChart1"/>
    <dgm:cxn modelId="{C4FFCFF9-3CF0-4EC0-854C-D24BAA7AB2D0}" type="presParOf" srcId="{694C6476-51FB-4CF3-A802-7B668EDF307A}" destId="{02E4692B-7273-43D0-814D-7253E4107ACC}" srcOrd="2" destOrd="0" presId="urn:microsoft.com/office/officeart/2005/8/layout/orgChart1"/>
    <dgm:cxn modelId="{39CDCEC0-470D-46E2-98E4-CC57CA196D79}" type="presParOf" srcId="{DCDB66A0-9A5F-437C-B5BD-E556044484E1}" destId="{9308A007-746C-40D8-A84E-BC1C5E1E4E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753619-C055-4731-BABB-3748762BB459}" type="doc">
      <dgm:prSet loTypeId="urn:microsoft.com/office/officeart/2005/8/layout/orgChart1" loCatId="hierarchy" qsTypeId="urn:microsoft.com/office/officeart/2005/8/quickstyle/simple3" qsCatId="simple" csTypeId="urn:microsoft.com/office/officeart/2005/8/colors/colorful3" csCatId="colorful" phldr="1"/>
      <dgm:spPr/>
    </dgm:pt>
    <dgm:pt modelId="{6046528A-AEDC-4733-AD85-93E1849EE34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effectLst/>
              <a:latin typeface="Calibri" pitchFamily="34" charset="0"/>
              <a:ea typeface="Times New Roman" pitchFamily="18" charset="0"/>
              <a:cs typeface="Arial" pitchFamily="34" charset="0"/>
            </a:rPr>
            <a:t>İŞ KAZASININ CEZAİ SONUCU</a:t>
          </a:r>
          <a:endParaRPr kumimoji="0" lang="tr-TR" sz="2000" b="1" i="0" u="none" strike="noStrike" cap="none" normalizeH="0" baseline="0" dirty="0" smtClean="0">
            <a:ln/>
            <a:effectLst/>
            <a:latin typeface="Calibri" pitchFamily="34" charset="0"/>
            <a:cs typeface="Arial" pitchFamily="34" charset="0"/>
          </a:endParaRPr>
        </a:p>
      </dgm:t>
    </dgm:pt>
    <dgm:pt modelId="{49F879A0-87F4-4D00-BF16-EC589744C0C3}" type="parTrans" cxnId="{AAE8DA72-1B5A-4780-BB09-9BDB71967723}">
      <dgm:prSet/>
      <dgm:spPr/>
      <dgm:t>
        <a:bodyPr/>
        <a:lstStyle/>
        <a:p>
          <a:pPr algn="ctr"/>
          <a:endParaRPr lang="tr-TR">
            <a:latin typeface="Calibri" pitchFamily="34" charset="0"/>
          </a:endParaRPr>
        </a:p>
      </dgm:t>
    </dgm:pt>
    <dgm:pt modelId="{AF7180E4-E761-4782-9310-8ECEEB61828F}" type="sibTrans" cxnId="{AAE8DA72-1B5A-4780-BB09-9BDB71967723}">
      <dgm:prSet/>
      <dgm:spPr/>
      <dgm:t>
        <a:bodyPr/>
        <a:lstStyle/>
        <a:p>
          <a:pPr algn="ctr"/>
          <a:endParaRPr lang="tr-TR">
            <a:latin typeface="Calibri" pitchFamily="34" charset="0"/>
          </a:endParaRPr>
        </a:p>
      </dgm:t>
    </dgm:pt>
    <dgm:pt modelId="{067FFBB0-5478-4C5D-AA25-406E256ADA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CEZA HUKUKU</a:t>
          </a:r>
          <a:endParaRPr kumimoji="0" lang="tr-TR" sz="1600" b="0" i="0" u="none" strike="noStrike" cap="none" normalizeH="0" baseline="0" dirty="0" smtClean="0">
            <a:ln/>
            <a:effectLst/>
            <a:latin typeface="Calibri" pitchFamily="34" charset="0"/>
            <a:cs typeface="Arial" pitchFamily="34" charset="0"/>
          </a:endParaRPr>
        </a:p>
      </dgm:t>
    </dgm:pt>
    <dgm:pt modelId="{06368C39-CFFB-41AC-AD8A-9D8F22FF1BAD}" type="parTrans" cxnId="{85BEB9EE-378A-48A9-B6C3-CA3DB09AD9EB}">
      <dgm:prSet/>
      <dgm:spPr/>
      <dgm:t>
        <a:bodyPr/>
        <a:lstStyle/>
        <a:p>
          <a:pPr algn="ctr"/>
          <a:endParaRPr lang="tr-TR">
            <a:latin typeface="Calibri" pitchFamily="34" charset="0"/>
          </a:endParaRPr>
        </a:p>
      </dgm:t>
    </dgm:pt>
    <dgm:pt modelId="{8A4879CD-F1EF-4A12-B656-670BC061C517}" type="sibTrans" cxnId="{85BEB9EE-378A-48A9-B6C3-CA3DB09AD9EB}">
      <dgm:prSet/>
      <dgm:spPr/>
      <dgm:t>
        <a:bodyPr/>
        <a:lstStyle/>
        <a:p>
          <a:pPr algn="ctr"/>
          <a:endParaRPr lang="tr-TR">
            <a:latin typeface="Calibri" pitchFamily="34" charset="0"/>
          </a:endParaRPr>
        </a:p>
      </dgm:t>
    </dgm:pt>
    <dgm:pt modelId="{4A3EF47E-A3C4-413E-B0E1-E388F1CD2B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effectLst/>
              <a:latin typeface="Calibri" pitchFamily="34" charset="0"/>
              <a:ea typeface="Times New Roman" pitchFamily="18" charset="0"/>
              <a:cs typeface="Arial" pitchFamily="34" charset="0"/>
            </a:rPr>
            <a:t>Taksirle Öldürme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(5237/85)</a:t>
          </a:r>
        </a:p>
      </dgm:t>
    </dgm:pt>
    <dgm:pt modelId="{ECCB1877-4B49-4284-BD7B-8EB9138C0EA9}" type="parTrans" cxnId="{47A10CF6-A9B3-4063-A4D7-B7AE3B5CD085}">
      <dgm:prSet/>
      <dgm:spPr/>
      <dgm:t>
        <a:bodyPr/>
        <a:lstStyle/>
        <a:p>
          <a:pPr algn="ctr"/>
          <a:endParaRPr lang="tr-TR">
            <a:latin typeface="Calibri" pitchFamily="34" charset="0"/>
          </a:endParaRPr>
        </a:p>
      </dgm:t>
    </dgm:pt>
    <dgm:pt modelId="{24D23269-9A5D-4FF9-B973-FBD6CF8AB642}" type="sibTrans" cxnId="{47A10CF6-A9B3-4063-A4D7-B7AE3B5CD085}">
      <dgm:prSet/>
      <dgm:spPr/>
      <dgm:t>
        <a:bodyPr/>
        <a:lstStyle/>
        <a:p>
          <a:pPr algn="ctr"/>
          <a:endParaRPr lang="tr-TR">
            <a:latin typeface="Calibri" pitchFamily="34" charset="0"/>
          </a:endParaRPr>
        </a:p>
      </dgm:t>
    </dgm:pt>
    <dgm:pt modelId="{E73E469C-38B4-414D-9F71-58869B0FD58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cs typeface="Arial" pitchFamily="34" charset="0"/>
            </a:rPr>
            <a:t>2-6 yıl hapis</a:t>
          </a:r>
        </a:p>
      </dgm:t>
    </dgm:pt>
    <dgm:pt modelId="{00508DA6-96EA-4CB9-AEFB-85A87519FCB6}" type="parTrans" cxnId="{47DEE35B-F86F-4C1F-9041-83F374339D70}">
      <dgm:prSet/>
      <dgm:spPr/>
      <dgm:t>
        <a:bodyPr/>
        <a:lstStyle/>
        <a:p>
          <a:pPr algn="ctr"/>
          <a:endParaRPr lang="tr-TR">
            <a:latin typeface="Calibri" pitchFamily="34" charset="0"/>
          </a:endParaRPr>
        </a:p>
      </dgm:t>
    </dgm:pt>
    <dgm:pt modelId="{7D5B5D94-5F6E-4E54-A3C9-87B57A7CC1D6}" type="sibTrans" cxnId="{47DEE35B-F86F-4C1F-9041-83F374339D70}">
      <dgm:prSet/>
      <dgm:spPr/>
      <dgm:t>
        <a:bodyPr/>
        <a:lstStyle/>
        <a:p>
          <a:pPr algn="ctr"/>
          <a:endParaRPr lang="tr-TR">
            <a:latin typeface="Calibri" pitchFamily="34" charset="0"/>
          </a:endParaRPr>
        </a:p>
      </dgm:t>
    </dgm:pt>
    <dgm:pt modelId="{0ABC261C-1FC1-4F36-95B1-B0F9871BE2D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Birden fazla ölüm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Bir / birden fazla ölüm + Bir / birden fazla yaralanma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3 -15 yıl hapis </a:t>
          </a:r>
          <a:endParaRPr kumimoji="0" lang="tr-TR" sz="16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7E6DF15C-AA28-42D8-82AA-192A2D305D8D}" type="parTrans" cxnId="{303715E7-A09F-47FA-90FD-6C8848DDA88B}">
      <dgm:prSet/>
      <dgm:spPr/>
      <dgm:t>
        <a:bodyPr/>
        <a:lstStyle/>
        <a:p>
          <a:pPr algn="ctr"/>
          <a:endParaRPr lang="tr-TR">
            <a:latin typeface="Calibri" pitchFamily="34" charset="0"/>
          </a:endParaRPr>
        </a:p>
      </dgm:t>
    </dgm:pt>
    <dgm:pt modelId="{023646D1-5956-4EBA-8D39-5DAF54EE483C}" type="sibTrans" cxnId="{303715E7-A09F-47FA-90FD-6C8848DDA88B}">
      <dgm:prSet/>
      <dgm:spPr/>
      <dgm:t>
        <a:bodyPr/>
        <a:lstStyle/>
        <a:p>
          <a:pPr algn="ctr"/>
          <a:endParaRPr lang="tr-TR">
            <a:latin typeface="Calibri" pitchFamily="34" charset="0"/>
          </a:endParaRPr>
        </a:p>
      </dgm:t>
    </dgm:pt>
    <dgm:pt modelId="{9E837EEE-44DA-4333-87F9-0594B99CF8E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effectLst/>
              <a:latin typeface="Calibri" pitchFamily="34" charset="0"/>
              <a:ea typeface="Times New Roman" pitchFamily="18" charset="0"/>
              <a:cs typeface="Arial" pitchFamily="34" charset="0"/>
            </a:rPr>
            <a:t>Taksirle Yaralama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(5237/89)</a:t>
          </a:r>
          <a:endParaRPr kumimoji="0" lang="tr-TR" sz="1800" b="0" i="0" u="none" strike="noStrike" cap="none" normalizeH="0" baseline="0" dirty="0" smtClean="0">
            <a:ln/>
            <a:effectLst/>
            <a:latin typeface="Calibri" pitchFamily="34" charset="0"/>
            <a:cs typeface="Arial" pitchFamily="34" charset="0"/>
          </a:endParaRPr>
        </a:p>
      </dgm:t>
    </dgm:pt>
    <dgm:pt modelId="{746744BF-8462-4C4E-9AE6-AE4CBC5C188A}" type="parTrans" cxnId="{A5255EA7-B078-4DA7-BF73-3ADE7E90400C}">
      <dgm:prSet/>
      <dgm:spPr/>
      <dgm:t>
        <a:bodyPr/>
        <a:lstStyle/>
        <a:p>
          <a:pPr algn="ctr"/>
          <a:endParaRPr lang="tr-TR">
            <a:latin typeface="Calibri" pitchFamily="34" charset="0"/>
          </a:endParaRPr>
        </a:p>
      </dgm:t>
    </dgm:pt>
    <dgm:pt modelId="{626A92AB-22E1-41C5-A37B-53129AFD49E2}" type="sibTrans" cxnId="{A5255EA7-B078-4DA7-BF73-3ADE7E90400C}">
      <dgm:prSet/>
      <dgm:spPr/>
      <dgm:t>
        <a:bodyPr/>
        <a:lstStyle/>
        <a:p>
          <a:pPr algn="ctr"/>
          <a:endParaRPr lang="tr-TR">
            <a:latin typeface="Calibri" pitchFamily="34" charset="0"/>
          </a:endParaRPr>
        </a:p>
      </dgm:t>
    </dgm:pt>
    <dgm:pt modelId="{9CEC333B-46D5-4757-8AFC-D0FACCF423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İŞ HUKUKU</a:t>
          </a:r>
          <a:endParaRPr kumimoji="0" lang="tr-TR" sz="1600" b="0" i="0" u="none" strike="noStrike" cap="none" normalizeH="0" baseline="0" dirty="0" smtClean="0">
            <a:ln/>
            <a:effectLst/>
            <a:latin typeface="Calibri" pitchFamily="34" charset="0"/>
            <a:cs typeface="Arial" pitchFamily="34" charset="0"/>
          </a:endParaRPr>
        </a:p>
      </dgm:t>
    </dgm:pt>
    <dgm:pt modelId="{5AE7331B-4797-4FAA-9553-64C89E74BC93}" type="parTrans" cxnId="{D2F51E97-9905-475F-A1F8-28FEC5F8D525}">
      <dgm:prSet/>
      <dgm:spPr/>
      <dgm:t>
        <a:bodyPr/>
        <a:lstStyle/>
        <a:p>
          <a:pPr algn="ctr"/>
          <a:endParaRPr lang="tr-TR">
            <a:latin typeface="Calibri" pitchFamily="34" charset="0"/>
          </a:endParaRPr>
        </a:p>
      </dgm:t>
    </dgm:pt>
    <dgm:pt modelId="{AA2FD3F0-A1A6-49F7-AA75-09DB1DE7AEEA}" type="sibTrans" cxnId="{D2F51E97-9905-475F-A1F8-28FEC5F8D525}">
      <dgm:prSet/>
      <dgm:spPr/>
      <dgm:t>
        <a:bodyPr/>
        <a:lstStyle/>
        <a:p>
          <a:pPr algn="ctr"/>
          <a:endParaRPr lang="tr-TR">
            <a:latin typeface="Calibri" pitchFamily="34" charset="0"/>
          </a:endParaRPr>
        </a:p>
      </dgm:t>
    </dgm:pt>
    <dgm:pt modelId="{0BA89D76-F4EB-4557-B791-8937237DFF8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effectLst/>
              <a:latin typeface="Calibri" pitchFamily="34" charset="0"/>
              <a:ea typeface="Times New Roman" pitchFamily="18" charset="0"/>
              <a:cs typeface="Arial" pitchFamily="34" charset="0"/>
            </a:rPr>
            <a:t>İdari Yaptırımlar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Kapatma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Durdurma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Alıkoyma</a:t>
          </a:r>
          <a:endParaRPr kumimoji="0" lang="tr-TR" sz="1600" b="0" i="0" u="none" strike="noStrike" cap="none" normalizeH="0" baseline="0" dirty="0" smtClean="0">
            <a:ln/>
            <a:effectLst/>
            <a:latin typeface="Calibri" pitchFamily="34" charset="0"/>
            <a:cs typeface="Arial" pitchFamily="34" charset="0"/>
          </a:endParaRPr>
        </a:p>
      </dgm:t>
    </dgm:pt>
    <dgm:pt modelId="{3A1B411F-CFE1-4264-A66A-F401064FD2CB}" type="parTrans" cxnId="{F3E05AD0-A9F2-49BE-ACC8-EDAC421836B7}">
      <dgm:prSet/>
      <dgm:spPr/>
      <dgm:t>
        <a:bodyPr/>
        <a:lstStyle/>
        <a:p>
          <a:pPr algn="ctr"/>
          <a:endParaRPr lang="tr-TR">
            <a:latin typeface="Calibri" pitchFamily="34" charset="0"/>
          </a:endParaRPr>
        </a:p>
      </dgm:t>
    </dgm:pt>
    <dgm:pt modelId="{49CC3809-7505-46F5-92FD-C683DB2810DC}" type="sibTrans" cxnId="{F3E05AD0-A9F2-49BE-ACC8-EDAC421836B7}">
      <dgm:prSet/>
      <dgm:spPr/>
      <dgm:t>
        <a:bodyPr/>
        <a:lstStyle/>
        <a:p>
          <a:pPr algn="ctr"/>
          <a:endParaRPr lang="tr-TR">
            <a:latin typeface="Calibri" pitchFamily="34" charset="0"/>
          </a:endParaRPr>
        </a:p>
      </dgm:t>
    </dgm:pt>
    <dgm:pt modelId="{896EA2F3-64EC-4718-AF22-DDFAD0308DC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effectLst/>
              <a:latin typeface="Calibri" pitchFamily="34" charset="0"/>
              <a:ea typeface="Times New Roman" pitchFamily="18" charset="0"/>
              <a:cs typeface="Arial" pitchFamily="34" charset="0"/>
            </a:rPr>
            <a:t>6331 sayılı </a:t>
          </a:r>
          <a:r>
            <a:rPr kumimoji="0" lang="tr-TR" sz="1600" b="1" i="0" u="none" strike="noStrike" cap="none" normalizeH="0" baseline="0" dirty="0" smtClean="0">
              <a:ln/>
              <a:effectLst/>
              <a:latin typeface="Calibri" pitchFamily="34" charset="0"/>
              <a:cs typeface="Arial" pitchFamily="34" charset="0"/>
            </a:rPr>
            <a:t>İSG Kanunu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cs typeface="Arial" pitchFamily="34" charset="0"/>
            </a:rPr>
            <a:t>İdari Para Cezaları</a:t>
          </a:r>
        </a:p>
      </dgm:t>
    </dgm:pt>
    <dgm:pt modelId="{C6F88EF8-07BA-4248-A767-3581599DB94F}" type="parTrans" cxnId="{42F00EF9-E6D3-4FE9-990C-8D7B11FFB611}">
      <dgm:prSet/>
      <dgm:spPr/>
      <dgm:t>
        <a:bodyPr/>
        <a:lstStyle/>
        <a:p>
          <a:pPr algn="ctr"/>
          <a:endParaRPr lang="tr-TR">
            <a:latin typeface="Calibri" pitchFamily="34" charset="0"/>
          </a:endParaRPr>
        </a:p>
      </dgm:t>
    </dgm:pt>
    <dgm:pt modelId="{14B7B1B0-E7CD-4B00-AA2B-34D42FB1D184}" type="sibTrans" cxnId="{42F00EF9-E6D3-4FE9-990C-8D7B11FFB611}">
      <dgm:prSet/>
      <dgm:spPr/>
      <dgm:t>
        <a:bodyPr/>
        <a:lstStyle/>
        <a:p>
          <a:pPr algn="ctr"/>
          <a:endParaRPr lang="tr-TR">
            <a:latin typeface="Calibri" pitchFamily="34" charset="0"/>
          </a:endParaRPr>
        </a:p>
      </dgm:t>
    </dgm:pt>
    <dgm:pt modelId="{C5A5B324-4FDE-4105-A9DC-B7BB76671F7D}">
      <dgm:prSet custT="1"/>
      <dgm:spPr/>
      <dgm:t>
        <a:bodyPr/>
        <a:lstStyle/>
        <a:p>
          <a:pPr algn="l"/>
          <a:r>
            <a:rPr lang="tr-TR" sz="1600" dirty="0" smtClean="0">
              <a:latin typeface="Calibri" pitchFamily="34" charset="0"/>
            </a:rPr>
            <a:t>İş Güvenliği Uzmanı İşyeri Hekimi Bulundurmama </a:t>
          </a:r>
        </a:p>
        <a:p>
          <a:pPr algn="l"/>
          <a:r>
            <a:rPr lang="tr-TR" sz="1600" dirty="0" smtClean="0">
              <a:latin typeface="Calibri" pitchFamily="34" charset="0"/>
            </a:rPr>
            <a:t> 9250TL</a:t>
          </a:r>
          <a:endParaRPr lang="tr-TR" sz="1600" dirty="0">
            <a:latin typeface="Calibri" pitchFamily="34" charset="0"/>
          </a:endParaRPr>
        </a:p>
      </dgm:t>
    </dgm:pt>
    <dgm:pt modelId="{6BCB1298-1DE7-4677-AFC2-6EA5B2521333}" type="parTrans" cxnId="{6A56B944-A009-408B-9E16-DE7BCA78521B}">
      <dgm:prSet/>
      <dgm:spPr/>
      <dgm:t>
        <a:bodyPr/>
        <a:lstStyle/>
        <a:p>
          <a:endParaRPr lang="tr-TR"/>
        </a:p>
      </dgm:t>
    </dgm:pt>
    <dgm:pt modelId="{8A6B107D-72A4-44F3-B613-E4EF445A5EC0}" type="sibTrans" cxnId="{6A56B944-A009-408B-9E16-DE7BCA78521B}">
      <dgm:prSet/>
      <dgm:spPr/>
      <dgm:t>
        <a:bodyPr/>
        <a:lstStyle/>
        <a:p>
          <a:endParaRPr lang="tr-TR"/>
        </a:p>
      </dgm:t>
    </dgm:pt>
    <dgm:pt modelId="{21C2C905-BC7E-42B4-A26F-596E8979BF13}">
      <dgm:prSet custT="1"/>
      <dgm:spPr/>
      <dgm:t>
        <a:bodyPr/>
        <a:lstStyle/>
        <a:p>
          <a:pPr algn="l"/>
          <a:r>
            <a:rPr lang="tr-TR" sz="1600" dirty="0" smtClean="0">
              <a:latin typeface="Calibri" pitchFamily="34" charset="0"/>
            </a:rPr>
            <a:t>Risk Değerlendirmesi Yapmamak</a:t>
          </a:r>
        </a:p>
        <a:p>
          <a:pPr algn="ctr"/>
          <a:r>
            <a:rPr lang="tr-TR" sz="1600" dirty="0" smtClean="0">
              <a:latin typeface="Calibri" pitchFamily="34" charset="0"/>
            </a:rPr>
            <a:t>8325 TL</a:t>
          </a:r>
          <a:endParaRPr lang="tr-TR" sz="1600" dirty="0">
            <a:latin typeface="Calibri" pitchFamily="34" charset="0"/>
          </a:endParaRPr>
        </a:p>
      </dgm:t>
    </dgm:pt>
    <dgm:pt modelId="{C095BE84-E453-4ACF-A851-F38B71115F19}" type="parTrans" cxnId="{F4B0BE45-EEA1-47C0-ABB2-BDDB9015CB93}">
      <dgm:prSet/>
      <dgm:spPr/>
      <dgm:t>
        <a:bodyPr/>
        <a:lstStyle/>
        <a:p>
          <a:endParaRPr lang="tr-TR"/>
        </a:p>
      </dgm:t>
    </dgm:pt>
    <dgm:pt modelId="{BB47E373-4C29-40F9-BDC8-BA898E4B045B}" type="sibTrans" cxnId="{F4B0BE45-EEA1-47C0-ABB2-BDDB9015CB93}">
      <dgm:prSet/>
      <dgm:spPr/>
      <dgm:t>
        <a:bodyPr/>
        <a:lstStyle/>
        <a:p>
          <a:endParaRPr lang="tr-TR"/>
        </a:p>
      </dgm:t>
    </dgm:pt>
    <dgm:pt modelId="{DF65B021-8AF0-433A-9791-848C7EBBDAE2}" type="pres">
      <dgm:prSet presAssocID="{50753619-C055-4731-BABB-3748762BB459}" presName="hierChild1" presStyleCnt="0">
        <dgm:presLayoutVars>
          <dgm:orgChart val="1"/>
          <dgm:chPref val="1"/>
          <dgm:dir/>
          <dgm:animOne val="branch"/>
          <dgm:animLvl val="lvl"/>
          <dgm:resizeHandles/>
        </dgm:presLayoutVars>
      </dgm:prSet>
      <dgm:spPr/>
    </dgm:pt>
    <dgm:pt modelId="{DCDB66A0-9A5F-437C-B5BD-E556044484E1}" type="pres">
      <dgm:prSet presAssocID="{6046528A-AEDC-4733-AD85-93E1849EE342}" presName="hierRoot1" presStyleCnt="0">
        <dgm:presLayoutVars>
          <dgm:hierBranch/>
        </dgm:presLayoutVars>
      </dgm:prSet>
      <dgm:spPr/>
    </dgm:pt>
    <dgm:pt modelId="{614B990A-2DA4-41A9-939F-804C9FFDF6D0}" type="pres">
      <dgm:prSet presAssocID="{6046528A-AEDC-4733-AD85-93E1849EE342}" presName="rootComposite1" presStyleCnt="0"/>
      <dgm:spPr/>
    </dgm:pt>
    <dgm:pt modelId="{BCBCC3DA-4CAD-463F-BF8E-02BF9BE467A2}" type="pres">
      <dgm:prSet presAssocID="{6046528A-AEDC-4733-AD85-93E1849EE342}" presName="rootText1" presStyleLbl="node0" presStyleIdx="0" presStyleCnt="1" custScaleX="371169">
        <dgm:presLayoutVars>
          <dgm:chPref val="3"/>
        </dgm:presLayoutVars>
      </dgm:prSet>
      <dgm:spPr/>
      <dgm:t>
        <a:bodyPr/>
        <a:lstStyle/>
        <a:p>
          <a:endParaRPr lang="tr-TR"/>
        </a:p>
      </dgm:t>
    </dgm:pt>
    <dgm:pt modelId="{C5A25960-3C98-4A66-9376-CDE18BA9BF50}" type="pres">
      <dgm:prSet presAssocID="{6046528A-AEDC-4733-AD85-93E1849EE342}" presName="rootConnector1" presStyleLbl="node1" presStyleIdx="0" presStyleCnt="0"/>
      <dgm:spPr/>
      <dgm:t>
        <a:bodyPr/>
        <a:lstStyle/>
        <a:p>
          <a:endParaRPr lang="tr-TR"/>
        </a:p>
      </dgm:t>
    </dgm:pt>
    <dgm:pt modelId="{93B6E236-E8FF-47A5-B629-853CF35EBFBC}" type="pres">
      <dgm:prSet presAssocID="{6046528A-AEDC-4733-AD85-93E1849EE342}" presName="hierChild2" presStyleCnt="0"/>
      <dgm:spPr/>
    </dgm:pt>
    <dgm:pt modelId="{201EA05A-575E-40A6-B8E0-612EE1E64F1E}" type="pres">
      <dgm:prSet presAssocID="{06368C39-CFFB-41AC-AD8A-9D8F22FF1BAD}" presName="Name35" presStyleLbl="parChTrans1D2" presStyleIdx="0" presStyleCnt="2"/>
      <dgm:spPr/>
      <dgm:t>
        <a:bodyPr/>
        <a:lstStyle/>
        <a:p>
          <a:endParaRPr lang="tr-TR"/>
        </a:p>
      </dgm:t>
    </dgm:pt>
    <dgm:pt modelId="{CEF4A1CB-C6A1-40CE-AA50-839FBC61CC1C}" type="pres">
      <dgm:prSet presAssocID="{067FFBB0-5478-4C5D-AA25-406E256ADA6B}" presName="hierRoot2" presStyleCnt="0">
        <dgm:presLayoutVars>
          <dgm:hierBranch/>
        </dgm:presLayoutVars>
      </dgm:prSet>
      <dgm:spPr/>
    </dgm:pt>
    <dgm:pt modelId="{C56B1F6E-05D6-4581-87B3-EA926AA235D5}" type="pres">
      <dgm:prSet presAssocID="{067FFBB0-5478-4C5D-AA25-406E256ADA6B}" presName="rootComposite" presStyleCnt="0"/>
      <dgm:spPr/>
    </dgm:pt>
    <dgm:pt modelId="{64E69B93-0853-479C-92EB-B765FAAB3D83}" type="pres">
      <dgm:prSet presAssocID="{067FFBB0-5478-4C5D-AA25-406E256ADA6B}" presName="rootText" presStyleLbl="node2" presStyleIdx="0" presStyleCnt="2" custScaleX="192899" custScaleY="60201">
        <dgm:presLayoutVars>
          <dgm:chPref val="3"/>
        </dgm:presLayoutVars>
      </dgm:prSet>
      <dgm:spPr/>
      <dgm:t>
        <a:bodyPr/>
        <a:lstStyle/>
        <a:p>
          <a:endParaRPr lang="tr-TR"/>
        </a:p>
      </dgm:t>
    </dgm:pt>
    <dgm:pt modelId="{47C34606-D2EB-4C09-BB07-DB04B955F1FE}" type="pres">
      <dgm:prSet presAssocID="{067FFBB0-5478-4C5D-AA25-406E256ADA6B}" presName="rootConnector" presStyleLbl="node2" presStyleIdx="0" presStyleCnt="2"/>
      <dgm:spPr/>
      <dgm:t>
        <a:bodyPr/>
        <a:lstStyle/>
        <a:p>
          <a:endParaRPr lang="tr-TR"/>
        </a:p>
      </dgm:t>
    </dgm:pt>
    <dgm:pt modelId="{6B583C36-89B3-47D6-BC8A-E2E5674D0C4A}" type="pres">
      <dgm:prSet presAssocID="{067FFBB0-5478-4C5D-AA25-406E256ADA6B}" presName="hierChild4" presStyleCnt="0"/>
      <dgm:spPr/>
    </dgm:pt>
    <dgm:pt modelId="{175860CD-EBAC-4041-8E09-1F48300AC20E}" type="pres">
      <dgm:prSet presAssocID="{ECCB1877-4B49-4284-BD7B-8EB9138C0EA9}" presName="Name35" presStyleLbl="parChTrans1D3" presStyleIdx="0" presStyleCnt="4"/>
      <dgm:spPr/>
      <dgm:t>
        <a:bodyPr/>
        <a:lstStyle/>
        <a:p>
          <a:endParaRPr lang="tr-TR"/>
        </a:p>
      </dgm:t>
    </dgm:pt>
    <dgm:pt modelId="{97C9A227-0704-4B16-A3B4-D3A5E3AB0944}" type="pres">
      <dgm:prSet presAssocID="{4A3EF47E-A3C4-413E-B0E1-E388F1CD2B16}" presName="hierRoot2" presStyleCnt="0">
        <dgm:presLayoutVars>
          <dgm:hierBranch val="r"/>
        </dgm:presLayoutVars>
      </dgm:prSet>
      <dgm:spPr/>
    </dgm:pt>
    <dgm:pt modelId="{0401BDCA-1F75-4F1D-B76B-C6D2B77566D9}" type="pres">
      <dgm:prSet presAssocID="{4A3EF47E-A3C4-413E-B0E1-E388F1CD2B16}" presName="rootComposite" presStyleCnt="0"/>
      <dgm:spPr/>
    </dgm:pt>
    <dgm:pt modelId="{71001E9B-351B-4F3F-9B34-7D8D2D44BDB5}" type="pres">
      <dgm:prSet presAssocID="{4A3EF47E-A3C4-413E-B0E1-E388F1CD2B16}" presName="rootText" presStyleLbl="node3" presStyleIdx="0" presStyleCnt="4" custScaleX="147783" custScaleY="81829">
        <dgm:presLayoutVars>
          <dgm:chPref val="3"/>
        </dgm:presLayoutVars>
      </dgm:prSet>
      <dgm:spPr/>
      <dgm:t>
        <a:bodyPr/>
        <a:lstStyle/>
        <a:p>
          <a:endParaRPr lang="tr-TR"/>
        </a:p>
      </dgm:t>
    </dgm:pt>
    <dgm:pt modelId="{FC196FC6-54CE-478E-813B-B8BD5D3EC2E3}" type="pres">
      <dgm:prSet presAssocID="{4A3EF47E-A3C4-413E-B0E1-E388F1CD2B16}" presName="rootConnector" presStyleLbl="node3" presStyleIdx="0" presStyleCnt="4"/>
      <dgm:spPr/>
      <dgm:t>
        <a:bodyPr/>
        <a:lstStyle/>
        <a:p>
          <a:endParaRPr lang="tr-TR"/>
        </a:p>
      </dgm:t>
    </dgm:pt>
    <dgm:pt modelId="{FF7CDC35-A88B-46CB-A8BA-9B124F21E6D9}" type="pres">
      <dgm:prSet presAssocID="{4A3EF47E-A3C4-413E-B0E1-E388F1CD2B16}" presName="hierChild4" presStyleCnt="0"/>
      <dgm:spPr/>
    </dgm:pt>
    <dgm:pt modelId="{D569FA50-80B2-4D33-BB68-D00490E027F9}" type="pres">
      <dgm:prSet presAssocID="{00508DA6-96EA-4CB9-AEFB-85A87519FCB6}" presName="Name50" presStyleLbl="parChTrans1D4" presStyleIdx="0" presStyleCnt="4"/>
      <dgm:spPr/>
      <dgm:t>
        <a:bodyPr/>
        <a:lstStyle/>
        <a:p>
          <a:endParaRPr lang="tr-TR"/>
        </a:p>
      </dgm:t>
    </dgm:pt>
    <dgm:pt modelId="{BB61C368-03FF-48C7-BDDC-8A8FC70AE976}" type="pres">
      <dgm:prSet presAssocID="{E73E469C-38B4-414D-9F71-58869B0FD58F}" presName="hierRoot2" presStyleCnt="0">
        <dgm:presLayoutVars>
          <dgm:hierBranch val="r"/>
        </dgm:presLayoutVars>
      </dgm:prSet>
      <dgm:spPr/>
    </dgm:pt>
    <dgm:pt modelId="{B04A46CE-5CEC-463B-9367-D633A1846E98}" type="pres">
      <dgm:prSet presAssocID="{E73E469C-38B4-414D-9F71-58869B0FD58F}" presName="rootComposite" presStyleCnt="0"/>
      <dgm:spPr/>
    </dgm:pt>
    <dgm:pt modelId="{474E271F-696E-43C1-B198-6E75126F544E}" type="pres">
      <dgm:prSet presAssocID="{E73E469C-38B4-414D-9F71-58869B0FD58F}" presName="rootText" presStyleLbl="node4" presStyleIdx="0" presStyleCnt="4" custScaleX="180450" custScaleY="80916">
        <dgm:presLayoutVars>
          <dgm:chPref val="3"/>
        </dgm:presLayoutVars>
      </dgm:prSet>
      <dgm:spPr/>
      <dgm:t>
        <a:bodyPr/>
        <a:lstStyle/>
        <a:p>
          <a:endParaRPr lang="tr-TR"/>
        </a:p>
      </dgm:t>
    </dgm:pt>
    <dgm:pt modelId="{D1A7A12E-E655-4BB4-8762-63AFB6E43855}" type="pres">
      <dgm:prSet presAssocID="{E73E469C-38B4-414D-9F71-58869B0FD58F}" presName="rootConnector" presStyleLbl="node4" presStyleIdx="0" presStyleCnt="4"/>
      <dgm:spPr/>
      <dgm:t>
        <a:bodyPr/>
        <a:lstStyle/>
        <a:p>
          <a:endParaRPr lang="tr-TR"/>
        </a:p>
      </dgm:t>
    </dgm:pt>
    <dgm:pt modelId="{17B55968-E08C-4BC9-8423-0F495E814C14}" type="pres">
      <dgm:prSet presAssocID="{E73E469C-38B4-414D-9F71-58869B0FD58F}" presName="hierChild4" presStyleCnt="0"/>
      <dgm:spPr/>
    </dgm:pt>
    <dgm:pt modelId="{8E6F377E-A612-4525-9CFC-0114FDFC8D7A}" type="pres">
      <dgm:prSet presAssocID="{E73E469C-38B4-414D-9F71-58869B0FD58F}" presName="hierChild5" presStyleCnt="0"/>
      <dgm:spPr/>
    </dgm:pt>
    <dgm:pt modelId="{1B250469-D6D9-4456-A8E8-BDE024223215}" type="pres">
      <dgm:prSet presAssocID="{7E6DF15C-AA28-42D8-82AA-192A2D305D8D}" presName="Name50" presStyleLbl="parChTrans1D4" presStyleIdx="1" presStyleCnt="4"/>
      <dgm:spPr/>
      <dgm:t>
        <a:bodyPr/>
        <a:lstStyle/>
        <a:p>
          <a:endParaRPr lang="tr-TR"/>
        </a:p>
      </dgm:t>
    </dgm:pt>
    <dgm:pt modelId="{6FB81668-0A53-4BE3-BA43-CAC6ED99F599}" type="pres">
      <dgm:prSet presAssocID="{0ABC261C-1FC1-4F36-95B1-B0F9871BE2D9}" presName="hierRoot2" presStyleCnt="0">
        <dgm:presLayoutVars>
          <dgm:hierBranch val="r"/>
        </dgm:presLayoutVars>
      </dgm:prSet>
      <dgm:spPr/>
    </dgm:pt>
    <dgm:pt modelId="{1A12C8F9-60FD-4D2E-AAC1-7BDAF395816D}" type="pres">
      <dgm:prSet presAssocID="{0ABC261C-1FC1-4F36-95B1-B0F9871BE2D9}" presName="rootComposite" presStyleCnt="0"/>
      <dgm:spPr/>
    </dgm:pt>
    <dgm:pt modelId="{A16C03AA-6D7D-4410-AD7B-88F14820CDDD}" type="pres">
      <dgm:prSet presAssocID="{0ABC261C-1FC1-4F36-95B1-B0F9871BE2D9}" presName="rootText" presStyleLbl="node4" presStyleIdx="1" presStyleCnt="4" custScaleX="267283" custScaleY="165025">
        <dgm:presLayoutVars>
          <dgm:chPref val="3"/>
        </dgm:presLayoutVars>
      </dgm:prSet>
      <dgm:spPr/>
      <dgm:t>
        <a:bodyPr/>
        <a:lstStyle/>
        <a:p>
          <a:endParaRPr lang="tr-TR"/>
        </a:p>
      </dgm:t>
    </dgm:pt>
    <dgm:pt modelId="{9358DBB6-2C56-4EBF-A4A3-4E01750C7055}" type="pres">
      <dgm:prSet presAssocID="{0ABC261C-1FC1-4F36-95B1-B0F9871BE2D9}" presName="rootConnector" presStyleLbl="node4" presStyleIdx="1" presStyleCnt="4"/>
      <dgm:spPr/>
      <dgm:t>
        <a:bodyPr/>
        <a:lstStyle/>
        <a:p>
          <a:endParaRPr lang="tr-TR"/>
        </a:p>
      </dgm:t>
    </dgm:pt>
    <dgm:pt modelId="{AD660605-91C6-46D6-956C-4ADF952C617D}" type="pres">
      <dgm:prSet presAssocID="{0ABC261C-1FC1-4F36-95B1-B0F9871BE2D9}" presName="hierChild4" presStyleCnt="0"/>
      <dgm:spPr/>
    </dgm:pt>
    <dgm:pt modelId="{8C0A4AC0-F3C1-45C6-AEA3-64D7FB26D0DD}" type="pres">
      <dgm:prSet presAssocID="{0ABC261C-1FC1-4F36-95B1-B0F9871BE2D9}" presName="hierChild5" presStyleCnt="0"/>
      <dgm:spPr/>
    </dgm:pt>
    <dgm:pt modelId="{81EE3A17-2616-4AC1-9040-9EE39DCA16CF}" type="pres">
      <dgm:prSet presAssocID="{4A3EF47E-A3C4-413E-B0E1-E388F1CD2B16}" presName="hierChild5" presStyleCnt="0"/>
      <dgm:spPr/>
    </dgm:pt>
    <dgm:pt modelId="{9CFA36A7-0990-4D50-8218-D6776B84718D}" type="pres">
      <dgm:prSet presAssocID="{746744BF-8462-4C4E-9AE6-AE4CBC5C188A}" presName="Name35" presStyleLbl="parChTrans1D3" presStyleIdx="1" presStyleCnt="4"/>
      <dgm:spPr/>
      <dgm:t>
        <a:bodyPr/>
        <a:lstStyle/>
        <a:p>
          <a:endParaRPr lang="tr-TR"/>
        </a:p>
      </dgm:t>
    </dgm:pt>
    <dgm:pt modelId="{EB908A97-445A-468D-BEA6-03E4D86E5599}" type="pres">
      <dgm:prSet presAssocID="{9E837EEE-44DA-4333-87F9-0594B99CF8E5}" presName="hierRoot2" presStyleCnt="0">
        <dgm:presLayoutVars>
          <dgm:hierBranch val="r"/>
        </dgm:presLayoutVars>
      </dgm:prSet>
      <dgm:spPr/>
    </dgm:pt>
    <dgm:pt modelId="{74E95827-829E-47EC-9F73-9D19BD459BBD}" type="pres">
      <dgm:prSet presAssocID="{9E837EEE-44DA-4333-87F9-0594B99CF8E5}" presName="rootComposite" presStyleCnt="0"/>
      <dgm:spPr/>
    </dgm:pt>
    <dgm:pt modelId="{9A27A3C7-9652-4394-A7A8-BF138BEDFB74}" type="pres">
      <dgm:prSet presAssocID="{9E837EEE-44DA-4333-87F9-0594B99CF8E5}" presName="rootText" presStyleLbl="node3" presStyleIdx="1" presStyleCnt="4" custScaleX="155100" custScaleY="86174">
        <dgm:presLayoutVars>
          <dgm:chPref val="3"/>
        </dgm:presLayoutVars>
      </dgm:prSet>
      <dgm:spPr/>
      <dgm:t>
        <a:bodyPr/>
        <a:lstStyle/>
        <a:p>
          <a:endParaRPr lang="tr-TR"/>
        </a:p>
      </dgm:t>
    </dgm:pt>
    <dgm:pt modelId="{C54360EF-BB84-4F73-B6CE-6EE28990E90F}" type="pres">
      <dgm:prSet presAssocID="{9E837EEE-44DA-4333-87F9-0594B99CF8E5}" presName="rootConnector" presStyleLbl="node3" presStyleIdx="1" presStyleCnt="4"/>
      <dgm:spPr/>
      <dgm:t>
        <a:bodyPr/>
        <a:lstStyle/>
        <a:p>
          <a:endParaRPr lang="tr-TR"/>
        </a:p>
      </dgm:t>
    </dgm:pt>
    <dgm:pt modelId="{C5284C22-D36D-4FFC-BFEA-10CA19F100AC}" type="pres">
      <dgm:prSet presAssocID="{9E837EEE-44DA-4333-87F9-0594B99CF8E5}" presName="hierChild4" presStyleCnt="0"/>
      <dgm:spPr/>
    </dgm:pt>
    <dgm:pt modelId="{CEC859C4-1255-42A4-9514-1423AAF03553}" type="pres">
      <dgm:prSet presAssocID="{9E837EEE-44DA-4333-87F9-0594B99CF8E5}" presName="hierChild5" presStyleCnt="0"/>
      <dgm:spPr/>
    </dgm:pt>
    <dgm:pt modelId="{D6ADCCDF-0D65-4C29-B00A-D55BCA0162DB}" type="pres">
      <dgm:prSet presAssocID="{067FFBB0-5478-4C5D-AA25-406E256ADA6B}" presName="hierChild5" presStyleCnt="0"/>
      <dgm:spPr/>
    </dgm:pt>
    <dgm:pt modelId="{FE81E1B7-CDB2-4988-B5D5-C7BB5D52006C}" type="pres">
      <dgm:prSet presAssocID="{5AE7331B-4797-4FAA-9553-64C89E74BC93}" presName="Name35" presStyleLbl="parChTrans1D2" presStyleIdx="1" presStyleCnt="2"/>
      <dgm:spPr/>
      <dgm:t>
        <a:bodyPr/>
        <a:lstStyle/>
        <a:p>
          <a:endParaRPr lang="tr-TR"/>
        </a:p>
      </dgm:t>
    </dgm:pt>
    <dgm:pt modelId="{694C6476-51FB-4CF3-A802-7B668EDF307A}" type="pres">
      <dgm:prSet presAssocID="{9CEC333B-46D5-4757-8AFC-D0FACCF4233D}" presName="hierRoot2" presStyleCnt="0">
        <dgm:presLayoutVars>
          <dgm:hierBranch/>
        </dgm:presLayoutVars>
      </dgm:prSet>
      <dgm:spPr/>
    </dgm:pt>
    <dgm:pt modelId="{C18F4323-D1B9-406E-BC61-FA7FC2BD0C54}" type="pres">
      <dgm:prSet presAssocID="{9CEC333B-46D5-4757-8AFC-D0FACCF4233D}" presName="rootComposite" presStyleCnt="0"/>
      <dgm:spPr/>
    </dgm:pt>
    <dgm:pt modelId="{EF119948-EBDF-4172-A6E8-A0C23590B8F7}" type="pres">
      <dgm:prSet presAssocID="{9CEC333B-46D5-4757-8AFC-D0FACCF4233D}" presName="rootText" presStyleLbl="node2" presStyleIdx="1" presStyleCnt="2" custScaleX="154934" custScaleY="58861">
        <dgm:presLayoutVars>
          <dgm:chPref val="3"/>
        </dgm:presLayoutVars>
      </dgm:prSet>
      <dgm:spPr/>
      <dgm:t>
        <a:bodyPr/>
        <a:lstStyle/>
        <a:p>
          <a:endParaRPr lang="tr-TR"/>
        </a:p>
      </dgm:t>
    </dgm:pt>
    <dgm:pt modelId="{CF11941C-AFD3-48DC-AEF4-91E8722BFD31}" type="pres">
      <dgm:prSet presAssocID="{9CEC333B-46D5-4757-8AFC-D0FACCF4233D}" presName="rootConnector" presStyleLbl="node2" presStyleIdx="1" presStyleCnt="2"/>
      <dgm:spPr/>
      <dgm:t>
        <a:bodyPr/>
        <a:lstStyle/>
        <a:p>
          <a:endParaRPr lang="tr-TR"/>
        </a:p>
      </dgm:t>
    </dgm:pt>
    <dgm:pt modelId="{B5B428CF-A75F-4ABF-9F4D-CEB1421B2F88}" type="pres">
      <dgm:prSet presAssocID="{9CEC333B-46D5-4757-8AFC-D0FACCF4233D}" presName="hierChild4" presStyleCnt="0"/>
      <dgm:spPr/>
    </dgm:pt>
    <dgm:pt modelId="{B4035D9C-74B5-40BC-AD6E-C5315665F3A0}" type="pres">
      <dgm:prSet presAssocID="{3A1B411F-CFE1-4264-A66A-F401064FD2CB}" presName="Name35" presStyleLbl="parChTrans1D3" presStyleIdx="2" presStyleCnt="4"/>
      <dgm:spPr/>
      <dgm:t>
        <a:bodyPr/>
        <a:lstStyle/>
        <a:p>
          <a:endParaRPr lang="tr-TR"/>
        </a:p>
      </dgm:t>
    </dgm:pt>
    <dgm:pt modelId="{114A8C65-A2D4-46E7-A9A3-1FCA168F7FCF}" type="pres">
      <dgm:prSet presAssocID="{0BA89D76-F4EB-4557-B791-8937237DFF81}" presName="hierRoot2" presStyleCnt="0">
        <dgm:presLayoutVars>
          <dgm:hierBranch val="r"/>
        </dgm:presLayoutVars>
      </dgm:prSet>
      <dgm:spPr/>
    </dgm:pt>
    <dgm:pt modelId="{1B26AB44-28D2-4910-88B7-2E308E148D5B}" type="pres">
      <dgm:prSet presAssocID="{0BA89D76-F4EB-4557-B791-8937237DFF81}" presName="rootComposite" presStyleCnt="0"/>
      <dgm:spPr/>
    </dgm:pt>
    <dgm:pt modelId="{CD29B56F-0DAE-4DD5-9096-80CAF0603F93}" type="pres">
      <dgm:prSet presAssocID="{0BA89D76-F4EB-4557-B791-8937237DFF81}" presName="rootText" presStyleLbl="node3" presStyleIdx="2" presStyleCnt="4" custScaleY="149960">
        <dgm:presLayoutVars>
          <dgm:chPref val="3"/>
        </dgm:presLayoutVars>
      </dgm:prSet>
      <dgm:spPr/>
      <dgm:t>
        <a:bodyPr/>
        <a:lstStyle/>
        <a:p>
          <a:endParaRPr lang="tr-TR"/>
        </a:p>
      </dgm:t>
    </dgm:pt>
    <dgm:pt modelId="{FC4CAC4E-F3C2-4EDE-B4AF-CEFF72410A4A}" type="pres">
      <dgm:prSet presAssocID="{0BA89D76-F4EB-4557-B791-8937237DFF81}" presName="rootConnector" presStyleLbl="node3" presStyleIdx="2" presStyleCnt="4"/>
      <dgm:spPr/>
      <dgm:t>
        <a:bodyPr/>
        <a:lstStyle/>
        <a:p>
          <a:endParaRPr lang="tr-TR"/>
        </a:p>
      </dgm:t>
    </dgm:pt>
    <dgm:pt modelId="{B2180850-B1B1-48F2-B5F5-88FD703F713F}" type="pres">
      <dgm:prSet presAssocID="{0BA89D76-F4EB-4557-B791-8937237DFF81}" presName="hierChild4" presStyleCnt="0"/>
      <dgm:spPr/>
    </dgm:pt>
    <dgm:pt modelId="{8C905C12-387E-4950-9DF2-FCF5FA81E8F4}" type="pres">
      <dgm:prSet presAssocID="{0BA89D76-F4EB-4557-B791-8937237DFF81}" presName="hierChild5" presStyleCnt="0"/>
      <dgm:spPr/>
    </dgm:pt>
    <dgm:pt modelId="{A3871C76-8283-4570-AD7D-C0F49CC95ADA}" type="pres">
      <dgm:prSet presAssocID="{C6F88EF8-07BA-4248-A767-3581599DB94F}" presName="Name35" presStyleLbl="parChTrans1D3" presStyleIdx="3" presStyleCnt="4"/>
      <dgm:spPr/>
      <dgm:t>
        <a:bodyPr/>
        <a:lstStyle/>
        <a:p>
          <a:endParaRPr lang="tr-TR"/>
        </a:p>
      </dgm:t>
    </dgm:pt>
    <dgm:pt modelId="{0AD84752-1086-4EEB-BD9D-0350FAEB95BA}" type="pres">
      <dgm:prSet presAssocID="{896EA2F3-64EC-4718-AF22-DDFAD0308DCF}" presName="hierRoot2" presStyleCnt="0">
        <dgm:presLayoutVars>
          <dgm:hierBranch val="r"/>
        </dgm:presLayoutVars>
      </dgm:prSet>
      <dgm:spPr/>
    </dgm:pt>
    <dgm:pt modelId="{46FE07ED-FDB2-41F0-A3BF-2664061BC61F}" type="pres">
      <dgm:prSet presAssocID="{896EA2F3-64EC-4718-AF22-DDFAD0308DCF}" presName="rootComposite" presStyleCnt="0"/>
      <dgm:spPr/>
    </dgm:pt>
    <dgm:pt modelId="{151ADEA6-6C1F-47DB-8351-26277C2184D4}" type="pres">
      <dgm:prSet presAssocID="{896EA2F3-64EC-4718-AF22-DDFAD0308DCF}" presName="rootText" presStyleLbl="node3" presStyleIdx="3" presStyleCnt="4" custScaleX="129109" custScaleY="143980">
        <dgm:presLayoutVars>
          <dgm:chPref val="3"/>
        </dgm:presLayoutVars>
      </dgm:prSet>
      <dgm:spPr/>
      <dgm:t>
        <a:bodyPr/>
        <a:lstStyle/>
        <a:p>
          <a:endParaRPr lang="tr-TR"/>
        </a:p>
      </dgm:t>
    </dgm:pt>
    <dgm:pt modelId="{4CF46AFF-F189-4231-A7C6-C588717048CA}" type="pres">
      <dgm:prSet presAssocID="{896EA2F3-64EC-4718-AF22-DDFAD0308DCF}" presName="rootConnector" presStyleLbl="node3" presStyleIdx="3" presStyleCnt="4"/>
      <dgm:spPr/>
      <dgm:t>
        <a:bodyPr/>
        <a:lstStyle/>
        <a:p>
          <a:endParaRPr lang="tr-TR"/>
        </a:p>
      </dgm:t>
    </dgm:pt>
    <dgm:pt modelId="{BD83C81F-F085-4973-90C7-46B153FBADDF}" type="pres">
      <dgm:prSet presAssocID="{896EA2F3-64EC-4718-AF22-DDFAD0308DCF}" presName="hierChild4" presStyleCnt="0"/>
      <dgm:spPr/>
    </dgm:pt>
    <dgm:pt modelId="{C5550277-4694-4AE8-9FE3-33FD88838179}" type="pres">
      <dgm:prSet presAssocID="{6BCB1298-1DE7-4677-AFC2-6EA5B2521333}" presName="Name50" presStyleLbl="parChTrans1D4" presStyleIdx="2" presStyleCnt="4"/>
      <dgm:spPr/>
      <dgm:t>
        <a:bodyPr/>
        <a:lstStyle/>
        <a:p>
          <a:endParaRPr lang="tr-TR"/>
        </a:p>
      </dgm:t>
    </dgm:pt>
    <dgm:pt modelId="{657B7C18-770B-4B75-82F7-584F7B266FD5}" type="pres">
      <dgm:prSet presAssocID="{C5A5B324-4FDE-4105-A9DC-B7BB76671F7D}" presName="hierRoot2" presStyleCnt="0">
        <dgm:presLayoutVars>
          <dgm:hierBranch val="init"/>
        </dgm:presLayoutVars>
      </dgm:prSet>
      <dgm:spPr/>
    </dgm:pt>
    <dgm:pt modelId="{2E63EDDA-5642-4A82-9779-A272DE15EA40}" type="pres">
      <dgm:prSet presAssocID="{C5A5B324-4FDE-4105-A9DC-B7BB76671F7D}" presName="rootComposite" presStyleCnt="0"/>
      <dgm:spPr/>
    </dgm:pt>
    <dgm:pt modelId="{362EC6FB-8F40-4263-B05B-1E6FB5BF9DA6}" type="pres">
      <dgm:prSet presAssocID="{C5A5B324-4FDE-4105-A9DC-B7BB76671F7D}" presName="rootText" presStyleLbl="node4" presStyleIdx="2" presStyleCnt="4" custScaleX="133362" custScaleY="143765">
        <dgm:presLayoutVars>
          <dgm:chPref val="3"/>
        </dgm:presLayoutVars>
      </dgm:prSet>
      <dgm:spPr/>
      <dgm:t>
        <a:bodyPr/>
        <a:lstStyle/>
        <a:p>
          <a:endParaRPr lang="tr-TR"/>
        </a:p>
      </dgm:t>
    </dgm:pt>
    <dgm:pt modelId="{630330C5-320D-4EC8-B496-15C39EF8B482}" type="pres">
      <dgm:prSet presAssocID="{C5A5B324-4FDE-4105-A9DC-B7BB76671F7D}" presName="rootConnector" presStyleLbl="node4" presStyleIdx="2" presStyleCnt="4"/>
      <dgm:spPr/>
      <dgm:t>
        <a:bodyPr/>
        <a:lstStyle/>
        <a:p>
          <a:endParaRPr lang="tr-TR"/>
        </a:p>
      </dgm:t>
    </dgm:pt>
    <dgm:pt modelId="{7CA0CDC5-A9F6-4CE5-BF87-522B15057EC1}" type="pres">
      <dgm:prSet presAssocID="{C5A5B324-4FDE-4105-A9DC-B7BB76671F7D}" presName="hierChild4" presStyleCnt="0"/>
      <dgm:spPr/>
    </dgm:pt>
    <dgm:pt modelId="{22A966E0-2161-466C-AA8D-A00342E0C5B1}" type="pres">
      <dgm:prSet presAssocID="{C5A5B324-4FDE-4105-A9DC-B7BB76671F7D}" presName="hierChild5" presStyleCnt="0"/>
      <dgm:spPr/>
    </dgm:pt>
    <dgm:pt modelId="{4C5DCA94-726F-4278-AB4E-5F5F40577228}" type="pres">
      <dgm:prSet presAssocID="{C095BE84-E453-4ACF-A851-F38B71115F19}" presName="Name50" presStyleLbl="parChTrans1D4" presStyleIdx="3" presStyleCnt="4"/>
      <dgm:spPr/>
      <dgm:t>
        <a:bodyPr/>
        <a:lstStyle/>
        <a:p>
          <a:endParaRPr lang="tr-TR"/>
        </a:p>
      </dgm:t>
    </dgm:pt>
    <dgm:pt modelId="{D13D5D62-45B3-4730-8C84-D89CE478166D}" type="pres">
      <dgm:prSet presAssocID="{21C2C905-BC7E-42B4-A26F-596E8979BF13}" presName="hierRoot2" presStyleCnt="0">
        <dgm:presLayoutVars>
          <dgm:hierBranch val="init"/>
        </dgm:presLayoutVars>
      </dgm:prSet>
      <dgm:spPr/>
    </dgm:pt>
    <dgm:pt modelId="{BC8DA297-87C7-4580-8AFD-5E47E46125ED}" type="pres">
      <dgm:prSet presAssocID="{21C2C905-BC7E-42B4-A26F-596E8979BF13}" presName="rootComposite" presStyleCnt="0"/>
      <dgm:spPr/>
    </dgm:pt>
    <dgm:pt modelId="{879BBEBF-4E0B-4745-AC79-1DBA6FD3726C}" type="pres">
      <dgm:prSet presAssocID="{21C2C905-BC7E-42B4-A26F-596E8979BF13}" presName="rootText" presStyleLbl="node4" presStyleIdx="3" presStyleCnt="4" custScaleY="160111">
        <dgm:presLayoutVars>
          <dgm:chPref val="3"/>
        </dgm:presLayoutVars>
      </dgm:prSet>
      <dgm:spPr/>
      <dgm:t>
        <a:bodyPr/>
        <a:lstStyle/>
        <a:p>
          <a:endParaRPr lang="tr-TR"/>
        </a:p>
      </dgm:t>
    </dgm:pt>
    <dgm:pt modelId="{5EC763FC-977A-4F7C-B841-F9C12F1FD590}" type="pres">
      <dgm:prSet presAssocID="{21C2C905-BC7E-42B4-A26F-596E8979BF13}" presName="rootConnector" presStyleLbl="node4" presStyleIdx="3" presStyleCnt="4"/>
      <dgm:spPr/>
      <dgm:t>
        <a:bodyPr/>
        <a:lstStyle/>
        <a:p>
          <a:endParaRPr lang="tr-TR"/>
        </a:p>
      </dgm:t>
    </dgm:pt>
    <dgm:pt modelId="{48177805-5343-4A18-A28D-324852272D29}" type="pres">
      <dgm:prSet presAssocID="{21C2C905-BC7E-42B4-A26F-596E8979BF13}" presName="hierChild4" presStyleCnt="0"/>
      <dgm:spPr/>
    </dgm:pt>
    <dgm:pt modelId="{421043FF-CBF7-4C92-8406-0325C85D5409}" type="pres">
      <dgm:prSet presAssocID="{21C2C905-BC7E-42B4-A26F-596E8979BF13}" presName="hierChild5" presStyleCnt="0"/>
      <dgm:spPr/>
    </dgm:pt>
    <dgm:pt modelId="{63B19E46-4209-4201-85CA-6A419004857F}" type="pres">
      <dgm:prSet presAssocID="{896EA2F3-64EC-4718-AF22-DDFAD0308DCF}" presName="hierChild5" presStyleCnt="0"/>
      <dgm:spPr/>
    </dgm:pt>
    <dgm:pt modelId="{02E4692B-7273-43D0-814D-7253E4107ACC}" type="pres">
      <dgm:prSet presAssocID="{9CEC333B-46D5-4757-8AFC-D0FACCF4233D}" presName="hierChild5" presStyleCnt="0"/>
      <dgm:spPr/>
    </dgm:pt>
    <dgm:pt modelId="{9308A007-746C-40D8-A84E-BC1C5E1E4EEC}" type="pres">
      <dgm:prSet presAssocID="{6046528A-AEDC-4733-AD85-93E1849EE342}" presName="hierChild3" presStyleCnt="0"/>
      <dgm:spPr/>
    </dgm:pt>
  </dgm:ptLst>
  <dgm:cxnLst>
    <dgm:cxn modelId="{B8D45198-595B-4AB5-8F9E-0AB23A6FEACC}" type="presOf" srcId="{E73E469C-38B4-414D-9F71-58869B0FD58F}" destId="{D1A7A12E-E655-4BB4-8762-63AFB6E43855}" srcOrd="1" destOrd="0" presId="urn:microsoft.com/office/officeart/2005/8/layout/orgChart1"/>
    <dgm:cxn modelId="{5F94CAE1-37CC-48A5-8274-DCC972919DFC}" type="presOf" srcId="{3A1B411F-CFE1-4264-A66A-F401064FD2CB}" destId="{B4035D9C-74B5-40BC-AD6E-C5315665F3A0}" srcOrd="0" destOrd="0" presId="urn:microsoft.com/office/officeart/2005/8/layout/orgChart1"/>
    <dgm:cxn modelId="{8702C81E-4F0B-4512-8413-90FACF6C192D}" type="presOf" srcId="{06368C39-CFFB-41AC-AD8A-9D8F22FF1BAD}" destId="{201EA05A-575E-40A6-B8E0-612EE1E64F1E}" srcOrd="0" destOrd="0" presId="urn:microsoft.com/office/officeart/2005/8/layout/orgChart1"/>
    <dgm:cxn modelId="{47DEE35B-F86F-4C1F-9041-83F374339D70}" srcId="{4A3EF47E-A3C4-413E-B0E1-E388F1CD2B16}" destId="{E73E469C-38B4-414D-9F71-58869B0FD58F}" srcOrd="0" destOrd="0" parTransId="{00508DA6-96EA-4CB9-AEFB-85A87519FCB6}" sibTransId="{7D5B5D94-5F6E-4E54-A3C9-87B57A7CC1D6}"/>
    <dgm:cxn modelId="{D2F51E97-9905-475F-A1F8-28FEC5F8D525}" srcId="{6046528A-AEDC-4733-AD85-93E1849EE342}" destId="{9CEC333B-46D5-4757-8AFC-D0FACCF4233D}" srcOrd="1" destOrd="0" parTransId="{5AE7331B-4797-4FAA-9553-64C89E74BC93}" sibTransId="{AA2FD3F0-A1A6-49F7-AA75-09DB1DE7AEEA}"/>
    <dgm:cxn modelId="{0C98A606-1F14-445B-AF8C-7294D86B20E6}" type="presOf" srcId="{0BA89D76-F4EB-4557-B791-8937237DFF81}" destId="{FC4CAC4E-F3C2-4EDE-B4AF-CEFF72410A4A}" srcOrd="1" destOrd="0" presId="urn:microsoft.com/office/officeart/2005/8/layout/orgChart1"/>
    <dgm:cxn modelId="{1B0FE198-22DF-46D9-88A0-63F1641663F3}" type="presOf" srcId="{C5A5B324-4FDE-4105-A9DC-B7BB76671F7D}" destId="{630330C5-320D-4EC8-B496-15C39EF8B482}" srcOrd="1" destOrd="0" presId="urn:microsoft.com/office/officeart/2005/8/layout/orgChart1"/>
    <dgm:cxn modelId="{B0A9790B-414A-4D12-9A3D-2A7AE2BC6ADC}" type="presOf" srcId="{896EA2F3-64EC-4718-AF22-DDFAD0308DCF}" destId="{151ADEA6-6C1F-47DB-8351-26277C2184D4}" srcOrd="0" destOrd="0" presId="urn:microsoft.com/office/officeart/2005/8/layout/orgChart1"/>
    <dgm:cxn modelId="{F727AB2F-F341-445F-B2CE-8455E4C5E2AC}" type="presOf" srcId="{0BA89D76-F4EB-4557-B791-8937237DFF81}" destId="{CD29B56F-0DAE-4DD5-9096-80CAF0603F93}" srcOrd="0" destOrd="0" presId="urn:microsoft.com/office/officeart/2005/8/layout/orgChart1"/>
    <dgm:cxn modelId="{F4B0BE45-EEA1-47C0-ABB2-BDDB9015CB93}" srcId="{896EA2F3-64EC-4718-AF22-DDFAD0308DCF}" destId="{21C2C905-BC7E-42B4-A26F-596E8979BF13}" srcOrd="1" destOrd="0" parTransId="{C095BE84-E453-4ACF-A851-F38B71115F19}" sibTransId="{BB47E373-4C29-40F9-BDC8-BA898E4B045B}"/>
    <dgm:cxn modelId="{D9EEC114-1338-4310-AFE8-A2E5065733AA}" type="presOf" srcId="{ECCB1877-4B49-4284-BD7B-8EB9138C0EA9}" destId="{175860CD-EBAC-4041-8E09-1F48300AC20E}" srcOrd="0" destOrd="0" presId="urn:microsoft.com/office/officeart/2005/8/layout/orgChart1"/>
    <dgm:cxn modelId="{DF50FEDE-7AE3-4B8F-A94E-D111061400D2}" type="presOf" srcId="{6BCB1298-1DE7-4677-AFC2-6EA5B2521333}" destId="{C5550277-4694-4AE8-9FE3-33FD88838179}" srcOrd="0" destOrd="0" presId="urn:microsoft.com/office/officeart/2005/8/layout/orgChart1"/>
    <dgm:cxn modelId="{D7289C2F-2E84-4EC0-97EC-5FA8406E4442}" type="presOf" srcId="{50753619-C055-4731-BABB-3748762BB459}" destId="{DF65B021-8AF0-433A-9791-848C7EBBDAE2}" srcOrd="0" destOrd="0" presId="urn:microsoft.com/office/officeart/2005/8/layout/orgChart1"/>
    <dgm:cxn modelId="{42F00EF9-E6D3-4FE9-990C-8D7B11FFB611}" srcId="{9CEC333B-46D5-4757-8AFC-D0FACCF4233D}" destId="{896EA2F3-64EC-4718-AF22-DDFAD0308DCF}" srcOrd="1" destOrd="0" parTransId="{C6F88EF8-07BA-4248-A767-3581599DB94F}" sibTransId="{14B7B1B0-E7CD-4B00-AA2B-34D42FB1D184}"/>
    <dgm:cxn modelId="{1EAB3420-2FD5-4777-9DA0-875309607366}" type="presOf" srcId="{21C2C905-BC7E-42B4-A26F-596E8979BF13}" destId="{879BBEBF-4E0B-4745-AC79-1DBA6FD3726C}" srcOrd="0" destOrd="0" presId="urn:microsoft.com/office/officeart/2005/8/layout/orgChart1"/>
    <dgm:cxn modelId="{3E922A98-C2ED-442A-85CF-D564E1A3DC25}" type="presOf" srcId="{00508DA6-96EA-4CB9-AEFB-85A87519FCB6}" destId="{D569FA50-80B2-4D33-BB68-D00490E027F9}" srcOrd="0" destOrd="0" presId="urn:microsoft.com/office/officeart/2005/8/layout/orgChart1"/>
    <dgm:cxn modelId="{A5255EA7-B078-4DA7-BF73-3ADE7E90400C}" srcId="{067FFBB0-5478-4C5D-AA25-406E256ADA6B}" destId="{9E837EEE-44DA-4333-87F9-0594B99CF8E5}" srcOrd="1" destOrd="0" parTransId="{746744BF-8462-4C4E-9AE6-AE4CBC5C188A}" sibTransId="{626A92AB-22E1-41C5-A37B-53129AFD49E2}"/>
    <dgm:cxn modelId="{826846F0-A8D5-41AE-ABD0-F3E007B87B78}" type="presOf" srcId="{4A3EF47E-A3C4-413E-B0E1-E388F1CD2B16}" destId="{FC196FC6-54CE-478E-813B-B8BD5D3EC2E3}" srcOrd="1" destOrd="0" presId="urn:microsoft.com/office/officeart/2005/8/layout/orgChart1"/>
    <dgm:cxn modelId="{98A57840-6202-436B-B50D-8D6391174E9A}" type="presOf" srcId="{9E837EEE-44DA-4333-87F9-0594B99CF8E5}" destId="{9A27A3C7-9652-4394-A7A8-BF138BEDFB74}" srcOrd="0" destOrd="0" presId="urn:microsoft.com/office/officeart/2005/8/layout/orgChart1"/>
    <dgm:cxn modelId="{9A858B83-08AF-47CE-BECD-034722E33728}" type="presOf" srcId="{6046528A-AEDC-4733-AD85-93E1849EE342}" destId="{BCBCC3DA-4CAD-463F-BF8E-02BF9BE467A2}" srcOrd="0" destOrd="0" presId="urn:microsoft.com/office/officeart/2005/8/layout/orgChart1"/>
    <dgm:cxn modelId="{FB266692-67F9-4DBB-A20A-9050D88EEED6}" type="presOf" srcId="{9CEC333B-46D5-4757-8AFC-D0FACCF4233D}" destId="{CF11941C-AFD3-48DC-AEF4-91E8722BFD31}" srcOrd="1" destOrd="0" presId="urn:microsoft.com/office/officeart/2005/8/layout/orgChart1"/>
    <dgm:cxn modelId="{C7BF3C47-19D2-425D-AD22-829F315B6B1D}" type="presOf" srcId="{0ABC261C-1FC1-4F36-95B1-B0F9871BE2D9}" destId="{9358DBB6-2C56-4EBF-A4A3-4E01750C7055}" srcOrd="1" destOrd="0" presId="urn:microsoft.com/office/officeart/2005/8/layout/orgChart1"/>
    <dgm:cxn modelId="{92E03B43-3DE5-4ADE-AA6E-E118134CC223}" type="presOf" srcId="{C5A5B324-4FDE-4105-A9DC-B7BB76671F7D}" destId="{362EC6FB-8F40-4263-B05B-1E6FB5BF9DA6}" srcOrd="0" destOrd="0" presId="urn:microsoft.com/office/officeart/2005/8/layout/orgChart1"/>
    <dgm:cxn modelId="{0700E12F-779F-42AB-B8BF-281164DC1D4D}" type="presOf" srcId="{896EA2F3-64EC-4718-AF22-DDFAD0308DCF}" destId="{4CF46AFF-F189-4231-A7C6-C588717048CA}" srcOrd="1" destOrd="0" presId="urn:microsoft.com/office/officeart/2005/8/layout/orgChart1"/>
    <dgm:cxn modelId="{7A3025E3-4BF7-4835-8A8B-1E7D11C1801C}" type="presOf" srcId="{E73E469C-38B4-414D-9F71-58869B0FD58F}" destId="{474E271F-696E-43C1-B198-6E75126F544E}" srcOrd="0" destOrd="0" presId="urn:microsoft.com/office/officeart/2005/8/layout/orgChart1"/>
    <dgm:cxn modelId="{229F7999-58A3-4A21-8531-48B8F987AA51}" type="presOf" srcId="{C095BE84-E453-4ACF-A851-F38B71115F19}" destId="{4C5DCA94-726F-4278-AB4E-5F5F40577228}" srcOrd="0" destOrd="0" presId="urn:microsoft.com/office/officeart/2005/8/layout/orgChart1"/>
    <dgm:cxn modelId="{C562CA7B-3454-4F48-9FFE-7676CC349361}" type="presOf" srcId="{C6F88EF8-07BA-4248-A767-3581599DB94F}" destId="{A3871C76-8283-4570-AD7D-C0F49CC95ADA}" srcOrd="0" destOrd="0" presId="urn:microsoft.com/office/officeart/2005/8/layout/orgChart1"/>
    <dgm:cxn modelId="{1533BB63-77A3-47EF-99CF-FAA88CD8462A}" type="presOf" srcId="{746744BF-8462-4C4E-9AE6-AE4CBC5C188A}" destId="{9CFA36A7-0990-4D50-8218-D6776B84718D}" srcOrd="0" destOrd="0" presId="urn:microsoft.com/office/officeart/2005/8/layout/orgChart1"/>
    <dgm:cxn modelId="{303715E7-A09F-47FA-90FD-6C8848DDA88B}" srcId="{4A3EF47E-A3C4-413E-B0E1-E388F1CD2B16}" destId="{0ABC261C-1FC1-4F36-95B1-B0F9871BE2D9}" srcOrd="1" destOrd="0" parTransId="{7E6DF15C-AA28-42D8-82AA-192A2D305D8D}" sibTransId="{023646D1-5956-4EBA-8D39-5DAF54EE483C}"/>
    <dgm:cxn modelId="{6A56B944-A009-408B-9E16-DE7BCA78521B}" srcId="{896EA2F3-64EC-4718-AF22-DDFAD0308DCF}" destId="{C5A5B324-4FDE-4105-A9DC-B7BB76671F7D}" srcOrd="0" destOrd="0" parTransId="{6BCB1298-1DE7-4677-AFC2-6EA5B2521333}" sibTransId="{8A6B107D-72A4-44F3-B613-E4EF445A5EC0}"/>
    <dgm:cxn modelId="{D91FB68C-8526-4052-B593-842E647934F5}" type="presOf" srcId="{9CEC333B-46D5-4757-8AFC-D0FACCF4233D}" destId="{EF119948-EBDF-4172-A6E8-A0C23590B8F7}" srcOrd="0" destOrd="0" presId="urn:microsoft.com/office/officeart/2005/8/layout/orgChart1"/>
    <dgm:cxn modelId="{678748F0-9379-4372-A5BC-0506B32E8118}" type="presOf" srcId="{0ABC261C-1FC1-4F36-95B1-B0F9871BE2D9}" destId="{A16C03AA-6D7D-4410-AD7B-88F14820CDDD}" srcOrd="0" destOrd="0" presId="urn:microsoft.com/office/officeart/2005/8/layout/orgChart1"/>
    <dgm:cxn modelId="{D48E1BB6-5E6B-433A-B52A-9244034BD9AE}" type="presOf" srcId="{21C2C905-BC7E-42B4-A26F-596E8979BF13}" destId="{5EC763FC-977A-4F7C-B841-F9C12F1FD590}" srcOrd="1" destOrd="0" presId="urn:microsoft.com/office/officeart/2005/8/layout/orgChart1"/>
    <dgm:cxn modelId="{BA680648-F0F4-46CB-9D90-8D1388733B06}" type="presOf" srcId="{9E837EEE-44DA-4333-87F9-0594B99CF8E5}" destId="{C54360EF-BB84-4F73-B6CE-6EE28990E90F}" srcOrd="1" destOrd="0" presId="urn:microsoft.com/office/officeart/2005/8/layout/orgChart1"/>
    <dgm:cxn modelId="{85BEB9EE-378A-48A9-B6C3-CA3DB09AD9EB}" srcId="{6046528A-AEDC-4733-AD85-93E1849EE342}" destId="{067FFBB0-5478-4C5D-AA25-406E256ADA6B}" srcOrd="0" destOrd="0" parTransId="{06368C39-CFFB-41AC-AD8A-9D8F22FF1BAD}" sibTransId="{8A4879CD-F1EF-4A12-B656-670BC061C517}"/>
    <dgm:cxn modelId="{895E2C32-52A7-40BE-8A71-12984ECB81A4}" type="presOf" srcId="{5AE7331B-4797-4FAA-9553-64C89E74BC93}" destId="{FE81E1B7-CDB2-4988-B5D5-C7BB5D52006C}" srcOrd="0" destOrd="0" presId="urn:microsoft.com/office/officeart/2005/8/layout/orgChart1"/>
    <dgm:cxn modelId="{8882D021-C77B-4965-9558-20E6B8DB4CC6}" type="presOf" srcId="{067FFBB0-5478-4C5D-AA25-406E256ADA6B}" destId="{64E69B93-0853-479C-92EB-B765FAAB3D83}" srcOrd="0" destOrd="0" presId="urn:microsoft.com/office/officeart/2005/8/layout/orgChart1"/>
    <dgm:cxn modelId="{E051A4A4-8504-4155-80C1-CF09E995AB88}" type="presOf" srcId="{4A3EF47E-A3C4-413E-B0E1-E388F1CD2B16}" destId="{71001E9B-351B-4F3F-9B34-7D8D2D44BDB5}" srcOrd="0" destOrd="0" presId="urn:microsoft.com/office/officeart/2005/8/layout/orgChart1"/>
    <dgm:cxn modelId="{AAE8DA72-1B5A-4780-BB09-9BDB71967723}" srcId="{50753619-C055-4731-BABB-3748762BB459}" destId="{6046528A-AEDC-4733-AD85-93E1849EE342}" srcOrd="0" destOrd="0" parTransId="{49F879A0-87F4-4D00-BF16-EC589744C0C3}" sibTransId="{AF7180E4-E761-4782-9310-8ECEEB61828F}"/>
    <dgm:cxn modelId="{296AD821-B5C0-4A6E-956E-42E619F0B60C}" type="presOf" srcId="{6046528A-AEDC-4733-AD85-93E1849EE342}" destId="{C5A25960-3C98-4A66-9376-CDE18BA9BF50}" srcOrd="1" destOrd="0" presId="urn:microsoft.com/office/officeart/2005/8/layout/orgChart1"/>
    <dgm:cxn modelId="{47A10CF6-A9B3-4063-A4D7-B7AE3B5CD085}" srcId="{067FFBB0-5478-4C5D-AA25-406E256ADA6B}" destId="{4A3EF47E-A3C4-413E-B0E1-E388F1CD2B16}" srcOrd="0" destOrd="0" parTransId="{ECCB1877-4B49-4284-BD7B-8EB9138C0EA9}" sibTransId="{24D23269-9A5D-4FF9-B973-FBD6CF8AB642}"/>
    <dgm:cxn modelId="{BF77FBAA-89CF-44D5-BE6B-97AC5BD4E70F}" type="presOf" srcId="{7E6DF15C-AA28-42D8-82AA-192A2D305D8D}" destId="{1B250469-D6D9-4456-A8E8-BDE024223215}" srcOrd="0" destOrd="0" presId="urn:microsoft.com/office/officeart/2005/8/layout/orgChart1"/>
    <dgm:cxn modelId="{F3E05AD0-A9F2-49BE-ACC8-EDAC421836B7}" srcId="{9CEC333B-46D5-4757-8AFC-D0FACCF4233D}" destId="{0BA89D76-F4EB-4557-B791-8937237DFF81}" srcOrd="0" destOrd="0" parTransId="{3A1B411F-CFE1-4264-A66A-F401064FD2CB}" sibTransId="{49CC3809-7505-46F5-92FD-C683DB2810DC}"/>
    <dgm:cxn modelId="{EF4AF6E4-0CB5-4155-A8FA-A7DF879CC025}" type="presOf" srcId="{067FFBB0-5478-4C5D-AA25-406E256ADA6B}" destId="{47C34606-D2EB-4C09-BB07-DB04B955F1FE}" srcOrd="1" destOrd="0" presId="urn:microsoft.com/office/officeart/2005/8/layout/orgChart1"/>
    <dgm:cxn modelId="{DECD127A-D503-4A0B-8BC8-75319C658B9D}" type="presParOf" srcId="{DF65B021-8AF0-433A-9791-848C7EBBDAE2}" destId="{DCDB66A0-9A5F-437C-B5BD-E556044484E1}" srcOrd="0" destOrd="0" presId="urn:microsoft.com/office/officeart/2005/8/layout/orgChart1"/>
    <dgm:cxn modelId="{C0FC3A5D-DF45-4D63-9A22-2EBB5DC54262}" type="presParOf" srcId="{DCDB66A0-9A5F-437C-B5BD-E556044484E1}" destId="{614B990A-2DA4-41A9-939F-804C9FFDF6D0}" srcOrd="0" destOrd="0" presId="urn:microsoft.com/office/officeart/2005/8/layout/orgChart1"/>
    <dgm:cxn modelId="{6FDAFAA4-2D61-454A-B14A-BE4635CDB52F}" type="presParOf" srcId="{614B990A-2DA4-41A9-939F-804C9FFDF6D0}" destId="{BCBCC3DA-4CAD-463F-BF8E-02BF9BE467A2}" srcOrd="0" destOrd="0" presId="urn:microsoft.com/office/officeart/2005/8/layout/orgChart1"/>
    <dgm:cxn modelId="{1A42F374-9AC2-4969-B4CF-C7F4FF35E6E3}" type="presParOf" srcId="{614B990A-2DA4-41A9-939F-804C9FFDF6D0}" destId="{C5A25960-3C98-4A66-9376-CDE18BA9BF50}" srcOrd="1" destOrd="0" presId="urn:microsoft.com/office/officeart/2005/8/layout/orgChart1"/>
    <dgm:cxn modelId="{E3DC2F08-D4F8-4086-B23B-A907C59B3DD0}" type="presParOf" srcId="{DCDB66A0-9A5F-437C-B5BD-E556044484E1}" destId="{93B6E236-E8FF-47A5-B629-853CF35EBFBC}" srcOrd="1" destOrd="0" presId="urn:microsoft.com/office/officeart/2005/8/layout/orgChart1"/>
    <dgm:cxn modelId="{E8D4FE20-9896-4400-91B7-9A9E94138225}" type="presParOf" srcId="{93B6E236-E8FF-47A5-B629-853CF35EBFBC}" destId="{201EA05A-575E-40A6-B8E0-612EE1E64F1E}" srcOrd="0" destOrd="0" presId="urn:microsoft.com/office/officeart/2005/8/layout/orgChart1"/>
    <dgm:cxn modelId="{4D9E7748-C370-4C20-8851-FF6831E8A0EE}" type="presParOf" srcId="{93B6E236-E8FF-47A5-B629-853CF35EBFBC}" destId="{CEF4A1CB-C6A1-40CE-AA50-839FBC61CC1C}" srcOrd="1" destOrd="0" presId="urn:microsoft.com/office/officeart/2005/8/layout/orgChart1"/>
    <dgm:cxn modelId="{4D271174-BB01-46BE-AC0C-EAA2C4797163}" type="presParOf" srcId="{CEF4A1CB-C6A1-40CE-AA50-839FBC61CC1C}" destId="{C56B1F6E-05D6-4581-87B3-EA926AA235D5}" srcOrd="0" destOrd="0" presId="urn:microsoft.com/office/officeart/2005/8/layout/orgChart1"/>
    <dgm:cxn modelId="{4C2C5C0E-F47F-4773-AD46-C36FBCD9FED6}" type="presParOf" srcId="{C56B1F6E-05D6-4581-87B3-EA926AA235D5}" destId="{64E69B93-0853-479C-92EB-B765FAAB3D83}" srcOrd="0" destOrd="0" presId="urn:microsoft.com/office/officeart/2005/8/layout/orgChart1"/>
    <dgm:cxn modelId="{8C6DF5C9-EF22-403B-BDEF-BCD66CC7F286}" type="presParOf" srcId="{C56B1F6E-05D6-4581-87B3-EA926AA235D5}" destId="{47C34606-D2EB-4C09-BB07-DB04B955F1FE}" srcOrd="1" destOrd="0" presId="urn:microsoft.com/office/officeart/2005/8/layout/orgChart1"/>
    <dgm:cxn modelId="{4CF72A0F-F78B-4F3F-B9FF-4AC76BFC0950}" type="presParOf" srcId="{CEF4A1CB-C6A1-40CE-AA50-839FBC61CC1C}" destId="{6B583C36-89B3-47D6-BC8A-E2E5674D0C4A}" srcOrd="1" destOrd="0" presId="urn:microsoft.com/office/officeart/2005/8/layout/orgChart1"/>
    <dgm:cxn modelId="{A1B53C6B-6296-43E6-B482-A85968E9A8AA}" type="presParOf" srcId="{6B583C36-89B3-47D6-BC8A-E2E5674D0C4A}" destId="{175860CD-EBAC-4041-8E09-1F48300AC20E}" srcOrd="0" destOrd="0" presId="urn:microsoft.com/office/officeart/2005/8/layout/orgChart1"/>
    <dgm:cxn modelId="{83704701-AE46-4D32-A714-61DF94A83AD4}" type="presParOf" srcId="{6B583C36-89B3-47D6-BC8A-E2E5674D0C4A}" destId="{97C9A227-0704-4B16-A3B4-D3A5E3AB0944}" srcOrd="1" destOrd="0" presId="urn:microsoft.com/office/officeart/2005/8/layout/orgChart1"/>
    <dgm:cxn modelId="{2A9787D0-FB6A-4444-8017-18E4626350F3}" type="presParOf" srcId="{97C9A227-0704-4B16-A3B4-D3A5E3AB0944}" destId="{0401BDCA-1F75-4F1D-B76B-C6D2B77566D9}" srcOrd="0" destOrd="0" presId="urn:microsoft.com/office/officeart/2005/8/layout/orgChart1"/>
    <dgm:cxn modelId="{799297EB-7AB6-4EE7-BFD3-F493C56D90BA}" type="presParOf" srcId="{0401BDCA-1F75-4F1D-B76B-C6D2B77566D9}" destId="{71001E9B-351B-4F3F-9B34-7D8D2D44BDB5}" srcOrd="0" destOrd="0" presId="urn:microsoft.com/office/officeart/2005/8/layout/orgChart1"/>
    <dgm:cxn modelId="{411CFB80-5D39-4643-8BF5-400A542D4282}" type="presParOf" srcId="{0401BDCA-1F75-4F1D-B76B-C6D2B77566D9}" destId="{FC196FC6-54CE-478E-813B-B8BD5D3EC2E3}" srcOrd="1" destOrd="0" presId="urn:microsoft.com/office/officeart/2005/8/layout/orgChart1"/>
    <dgm:cxn modelId="{8059E4D3-5354-4456-ADF8-930A90376A55}" type="presParOf" srcId="{97C9A227-0704-4B16-A3B4-D3A5E3AB0944}" destId="{FF7CDC35-A88B-46CB-A8BA-9B124F21E6D9}" srcOrd="1" destOrd="0" presId="urn:microsoft.com/office/officeart/2005/8/layout/orgChart1"/>
    <dgm:cxn modelId="{5D72BE4C-CF45-4E7C-BC17-B301DCB29B6B}" type="presParOf" srcId="{FF7CDC35-A88B-46CB-A8BA-9B124F21E6D9}" destId="{D569FA50-80B2-4D33-BB68-D00490E027F9}" srcOrd="0" destOrd="0" presId="urn:microsoft.com/office/officeart/2005/8/layout/orgChart1"/>
    <dgm:cxn modelId="{71F92262-ED4B-4580-A0F0-838E530962E7}" type="presParOf" srcId="{FF7CDC35-A88B-46CB-A8BA-9B124F21E6D9}" destId="{BB61C368-03FF-48C7-BDDC-8A8FC70AE976}" srcOrd="1" destOrd="0" presId="urn:microsoft.com/office/officeart/2005/8/layout/orgChart1"/>
    <dgm:cxn modelId="{D7EA4859-B819-46B5-9755-49293C4AC3F3}" type="presParOf" srcId="{BB61C368-03FF-48C7-BDDC-8A8FC70AE976}" destId="{B04A46CE-5CEC-463B-9367-D633A1846E98}" srcOrd="0" destOrd="0" presId="urn:microsoft.com/office/officeart/2005/8/layout/orgChart1"/>
    <dgm:cxn modelId="{376B1376-22E1-4665-889B-BAFCBA52CEF4}" type="presParOf" srcId="{B04A46CE-5CEC-463B-9367-D633A1846E98}" destId="{474E271F-696E-43C1-B198-6E75126F544E}" srcOrd="0" destOrd="0" presId="urn:microsoft.com/office/officeart/2005/8/layout/orgChart1"/>
    <dgm:cxn modelId="{8D5DE312-FD8E-46B1-AB54-3EE2DFB89A99}" type="presParOf" srcId="{B04A46CE-5CEC-463B-9367-D633A1846E98}" destId="{D1A7A12E-E655-4BB4-8762-63AFB6E43855}" srcOrd="1" destOrd="0" presId="urn:microsoft.com/office/officeart/2005/8/layout/orgChart1"/>
    <dgm:cxn modelId="{91FCDED6-8CB0-4583-9235-35D2A5CE58DA}" type="presParOf" srcId="{BB61C368-03FF-48C7-BDDC-8A8FC70AE976}" destId="{17B55968-E08C-4BC9-8423-0F495E814C14}" srcOrd="1" destOrd="0" presId="urn:microsoft.com/office/officeart/2005/8/layout/orgChart1"/>
    <dgm:cxn modelId="{F6842C70-9749-4CCC-8905-CBCDA39234B5}" type="presParOf" srcId="{BB61C368-03FF-48C7-BDDC-8A8FC70AE976}" destId="{8E6F377E-A612-4525-9CFC-0114FDFC8D7A}" srcOrd="2" destOrd="0" presId="urn:microsoft.com/office/officeart/2005/8/layout/orgChart1"/>
    <dgm:cxn modelId="{E7FFC099-0DD5-45CE-AA08-524E0B6CBAAF}" type="presParOf" srcId="{FF7CDC35-A88B-46CB-A8BA-9B124F21E6D9}" destId="{1B250469-D6D9-4456-A8E8-BDE024223215}" srcOrd="2" destOrd="0" presId="urn:microsoft.com/office/officeart/2005/8/layout/orgChart1"/>
    <dgm:cxn modelId="{B368809E-5C88-431A-BCD8-6790E7B6AA99}" type="presParOf" srcId="{FF7CDC35-A88B-46CB-A8BA-9B124F21E6D9}" destId="{6FB81668-0A53-4BE3-BA43-CAC6ED99F599}" srcOrd="3" destOrd="0" presId="urn:microsoft.com/office/officeart/2005/8/layout/orgChart1"/>
    <dgm:cxn modelId="{E3D646E1-A7B3-4B78-95D6-1283743CBB3D}" type="presParOf" srcId="{6FB81668-0A53-4BE3-BA43-CAC6ED99F599}" destId="{1A12C8F9-60FD-4D2E-AAC1-7BDAF395816D}" srcOrd="0" destOrd="0" presId="urn:microsoft.com/office/officeart/2005/8/layout/orgChart1"/>
    <dgm:cxn modelId="{3A3D8D20-0D8D-40CB-9ED2-BD995EEE47DA}" type="presParOf" srcId="{1A12C8F9-60FD-4D2E-AAC1-7BDAF395816D}" destId="{A16C03AA-6D7D-4410-AD7B-88F14820CDDD}" srcOrd="0" destOrd="0" presId="urn:microsoft.com/office/officeart/2005/8/layout/orgChart1"/>
    <dgm:cxn modelId="{1FEFACF2-0B16-48C0-998C-C0F040CFAFA5}" type="presParOf" srcId="{1A12C8F9-60FD-4D2E-AAC1-7BDAF395816D}" destId="{9358DBB6-2C56-4EBF-A4A3-4E01750C7055}" srcOrd="1" destOrd="0" presId="urn:microsoft.com/office/officeart/2005/8/layout/orgChart1"/>
    <dgm:cxn modelId="{D82C520F-B6C7-4E36-88A3-B2FFCD7E12BE}" type="presParOf" srcId="{6FB81668-0A53-4BE3-BA43-CAC6ED99F599}" destId="{AD660605-91C6-46D6-956C-4ADF952C617D}" srcOrd="1" destOrd="0" presId="urn:microsoft.com/office/officeart/2005/8/layout/orgChart1"/>
    <dgm:cxn modelId="{C7922EB6-BDC9-4755-81E7-32037702193F}" type="presParOf" srcId="{6FB81668-0A53-4BE3-BA43-CAC6ED99F599}" destId="{8C0A4AC0-F3C1-45C6-AEA3-64D7FB26D0DD}" srcOrd="2" destOrd="0" presId="urn:microsoft.com/office/officeart/2005/8/layout/orgChart1"/>
    <dgm:cxn modelId="{D3505D75-20D4-4BD7-B8A2-41B438638615}" type="presParOf" srcId="{97C9A227-0704-4B16-A3B4-D3A5E3AB0944}" destId="{81EE3A17-2616-4AC1-9040-9EE39DCA16CF}" srcOrd="2" destOrd="0" presId="urn:microsoft.com/office/officeart/2005/8/layout/orgChart1"/>
    <dgm:cxn modelId="{E381126A-2BE8-4D06-80F6-51A178875F04}" type="presParOf" srcId="{6B583C36-89B3-47D6-BC8A-E2E5674D0C4A}" destId="{9CFA36A7-0990-4D50-8218-D6776B84718D}" srcOrd="2" destOrd="0" presId="urn:microsoft.com/office/officeart/2005/8/layout/orgChart1"/>
    <dgm:cxn modelId="{C3711560-53F4-465C-8985-25B7A3DFF40E}" type="presParOf" srcId="{6B583C36-89B3-47D6-BC8A-E2E5674D0C4A}" destId="{EB908A97-445A-468D-BEA6-03E4D86E5599}" srcOrd="3" destOrd="0" presId="urn:microsoft.com/office/officeart/2005/8/layout/orgChart1"/>
    <dgm:cxn modelId="{22D30C7F-79F2-48A8-900B-CD21D7125B3F}" type="presParOf" srcId="{EB908A97-445A-468D-BEA6-03E4D86E5599}" destId="{74E95827-829E-47EC-9F73-9D19BD459BBD}" srcOrd="0" destOrd="0" presId="urn:microsoft.com/office/officeart/2005/8/layout/orgChart1"/>
    <dgm:cxn modelId="{1F1571D2-44AD-4732-BFEC-CF5BE2A3C405}" type="presParOf" srcId="{74E95827-829E-47EC-9F73-9D19BD459BBD}" destId="{9A27A3C7-9652-4394-A7A8-BF138BEDFB74}" srcOrd="0" destOrd="0" presId="urn:microsoft.com/office/officeart/2005/8/layout/orgChart1"/>
    <dgm:cxn modelId="{FA898AA7-C2E0-4F7F-98AC-262929F6994C}" type="presParOf" srcId="{74E95827-829E-47EC-9F73-9D19BD459BBD}" destId="{C54360EF-BB84-4F73-B6CE-6EE28990E90F}" srcOrd="1" destOrd="0" presId="urn:microsoft.com/office/officeart/2005/8/layout/orgChart1"/>
    <dgm:cxn modelId="{161C4B9F-9FBF-4F95-B711-225F1AF1651A}" type="presParOf" srcId="{EB908A97-445A-468D-BEA6-03E4D86E5599}" destId="{C5284C22-D36D-4FFC-BFEA-10CA19F100AC}" srcOrd="1" destOrd="0" presId="urn:microsoft.com/office/officeart/2005/8/layout/orgChart1"/>
    <dgm:cxn modelId="{1DB98028-DCE2-48BC-9CB4-5D120CF03364}" type="presParOf" srcId="{EB908A97-445A-468D-BEA6-03E4D86E5599}" destId="{CEC859C4-1255-42A4-9514-1423AAF03553}" srcOrd="2" destOrd="0" presId="urn:microsoft.com/office/officeart/2005/8/layout/orgChart1"/>
    <dgm:cxn modelId="{C3961242-D51E-4E53-8E29-788915EB08A8}" type="presParOf" srcId="{CEF4A1CB-C6A1-40CE-AA50-839FBC61CC1C}" destId="{D6ADCCDF-0D65-4C29-B00A-D55BCA0162DB}" srcOrd="2" destOrd="0" presId="urn:microsoft.com/office/officeart/2005/8/layout/orgChart1"/>
    <dgm:cxn modelId="{FE685B45-14A0-45BF-B28F-321D8335C2C6}" type="presParOf" srcId="{93B6E236-E8FF-47A5-B629-853CF35EBFBC}" destId="{FE81E1B7-CDB2-4988-B5D5-C7BB5D52006C}" srcOrd="2" destOrd="0" presId="urn:microsoft.com/office/officeart/2005/8/layout/orgChart1"/>
    <dgm:cxn modelId="{6D9BB4E6-F26E-4910-BE87-93E03E08443A}" type="presParOf" srcId="{93B6E236-E8FF-47A5-B629-853CF35EBFBC}" destId="{694C6476-51FB-4CF3-A802-7B668EDF307A}" srcOrd="3" destOrd="0" presId="urn:microsoft.com/office/officeart/2005/8/layout/orgChart1"/>
    <dgm:cxn modelId="{55F295C1-C1BC-48CE-82C5-B57A46548BBD}" type="presParOf" srcId="{694C6476-51FB-4CF3-A802-7B668EDF307A}" destId="{C18F4323-D1B9-406E-BC61-FA7FC2BD0C54}" srcOrd="0" destOrd="0" presId="urn:microsoft.com/office/officeart/2005/8/layout/orgChart1"/>
    <dgm:cxn modelId="{A78468C2-26EF-4E61-B1F0-D6950232F08D}" type="presParOf" srcId="{C18F4323-D1B9-406E-BC61-FA7FC2BD0C54}" destId="{EF119948-EBDF-4172-A6E8-A0C23590B8F7}" srcOrd="0" destOrd="0" presId="urn:microsoft.com/office/officeart/2005/8/layout/orgChart1"/>
    <dgm:cxn modelId="{D73EC545-6019-4337-B6A6-E7AE3621EA55}" type="presParOf" srcId="{C18F4323-D1B9-406E-BC61-FA7FC2BD0C54}" destId="{CF11941C-AFD3-48DC-AEF4-91E8722BFD31}" srcOrd="1" destOrd="0" presId="urn:microsoft.com/office/officeart/2005/8/layout/orgChart1"/>
    <dgm:cxn modelId="{2ED6F8D1-C496-498C-A5A4-9141F4D13473}" type="presParOf" srcId="{694C6476-51FB-4CF3-A802-7B668EDF307A}" destId="{B5B428CF-A75F-4ABF-9F4D-CEB1421B2F88}" srcOrd="1" destOrd="0" presId="urn:microsoft.com/office/officeart/2005/8/layout/orgChart1"/>
    <dgm:cxn modelId="{23317B9E-EBC1-4904-9C6B-63B8F96B082F}" type="presParOf" srcId="{B5B428CF-A75F-4ABF-9F4D-CEB1421B2F88}" destId="{B4035D9C-74B5-40BC-AD6E-C5315665F3A0}" srcOrd="0" destOrd="0" presId="urn:microsoft.com/office/officeart/2005/8/layout/orgChart1"/>
    <dgm:cxn modelId="{DC7AAA82-2F9D-4637-8506-CDD66813F06C}" type="presParOf" srcId="{B5B428CF-A75F-4ABF-9F4D-CEB1421B2F88}" destId="{114A8C65-A2D4-46E7-A9A3-1FCA168F7FCF}" srcOrd="1" destOrd="0" presId="urn:microsoft.com/office/officeart/2005/8/layout/orgChart1"/>
    <dgm:cxn modelId="{53DC498C-EFE2-4F1F-A58D-A6DEA3996B6E}" type="presParOf" srcId="{114A8C65-A2D4-46E7-A9A3-1FCA168F7FCF}" destId="{1B26AB44-28D2-4910-88B7-2E308E148D5B}" srcOrd="0" destOrd="0" presId="urn:microsoft.com/office/officeart/2005/8/layout/orgChart1"/>
    <dgm:cxn modelId="{5409C0E5-DBF5-4471-8369-A32AD101345A}" type="presParOf" srcId="{1B26AB44-28D2-4910-88B7-2E308E148D5B}" destId="{CD29B56F-0DAE-4DD5-9096-80CAF0603F93}" srcOrd="0" destOrd="0" presId="urn:microsoft.com/office/officeart/2005/8/layout/orgChart1"/>
    <dgm:cxn modelId="{3054928B-AB6A-4D46-97E2-7A1E21F0DEB9}" type="presParOf" srcId="{1B26AB44-28D2-4910-88B7-2E308E148D5B}" destId="{FC4CAC4E-F3C2-4EDE-B4AF-CEFF72410A4A}" srcOrd="1" destOrd="0" presId="urn:microsoft.com/office/officeart/2005/8/layout/orgChart1"/>
    <dgm:cxn modelId="{D1805E05-C679-45CA-BFB8-3D8D768B3C3B}" type="presParOf" srcId="{114A8C65-A2D4-46E7-A9A3-1FCA168F7FCF}" destId="{B2180850-B1B1-48F2-B5F5-88FD703F713F}" srcOrd="1" destOrd="0" presId="urn:microsoft.com/office/officeart/2005/8/layout/orgChart1"/>
    <dgm:cxn modelId="{0CEF70CA-6DDE-455B-99E7-8AE0FE5468DC}" type="presParOf" srcId="{114A8C65-A2D4-46E7-A9A3-1FCA168F7FCF}" destId="{8C905C12-387E-4950-9DF2-FCF5FA81E8F4}" srcOrd="2" destOrd="0" presId="urn:microsoft.com/office/officeart/2005/8/layout/orgChart1"/>
    <dgm:cxn modelId="{D78F3469-DF6D-48B1-9EC0-461591B59B70}" type="presParOf" srcId="{B5B428CF-A75F-4ABF-9F4D-CEB1421B2F88}" destId="{A3871C76-8283-4570-AD7D-C0F49CC95ADA}" srcOrd="2" destOrd="0" presId="urn:microsoft.com/office/officeart/2005/8/layout/orgChart1"/>
    <dgm:cxn modelId="{D9862BFD-9C60-4FA6-9985-E0F94B0DFFA1}" type="presParOf" srcId="{B5B428CF-A75F-4ABF-9F4D-CEB1421B2F88}" destId="{0AD84752-1086-4EEB-BD9D-0350FAEB95BA}" srcOrd="3" destOrd="0" presId="urn:microsoft.com/office/officeart/2005/8/layout/orgChart1"/>
    <dgm:cxn modelId="{3CA53D81-49D7-486D-AC9B-864B6520EF7D}" type="presParOf" srcId="{0AD84752-1086-4EEB-BD9D-0350FAEB95BA}" destId="{46FE07ED-FDB2-41F0-A3BF-2664061BC61F}" srcOrd="0" destOrd="0" presId="urn:microsoft.com/office/officeart/2005/8/layout/orgChart1"/>
    <dgm:cxn modelId="{E733668E-BA17-47DD-851B-9A7408D0175A}" type="presParOf" srcId="{46FE07ED-FDB2-41F0-A3BF-2664061BC61F}" destId="{151ADEA6-6C1F-47DB-8351-26277C2184D4}" srcOrd="0" destOrd="0" presId="urn:microsoft.com/office/officeart/2005/8/layout/orgChart1"/>
    <dgm:cxn modelId="{D6190045-2D83-4A46-8ED3-D4A274AF798C}" type="presParOf" srcId="{46FE07ED-FDB2-41F0-A3BF-2664061BC61F}" destId="{4CF46AFF-F189-4231-A7C6-C588717048CA}" srcOrd="1" destOrd="0" presId="urn:microsoft.com/office/officeart/2005/8/layout/orgChart1"/>
    <dgm:cxn modelId="{4C73F39A-9835-401C-85C6-E632F10E4CAF}" type="presParOf" srcId="{0AD84752-1086-4EEB-BD9D-0350FAEB95BA}" destId="{BD83C81F-F085-4973-90C7-46B153FBADDF}" srcOrd="1" destOrd="0" presId="urn:microsoft.com/office/officeart/2005/8/layout/orgChart1"/>
    <dgm:cxn modelId="{23D4C941-69E0-4A9F-B112-0F81B006C0D3}" type="presParOf" srcId="{BD83C81F-F085-4973-90C7-46B153FBADDF}" destId="{C5550277-4694-4AE8-9FE3-33FD88838179}" srcOrd="0" destOrd="0" presId="urn:microsoft.com/office/officeart/2005/8/layout/orgChart1"/>
    <dgm:cxn modelId="{49B837DB-49CC-4E62-ADBA-5E513489D950}" type="presParOf" srcId="{BD83C81F-F085-4973-90C7-46B153FBADDF}" destId="{657B7C18-770B-4B75-82F7-584F7B266FD5}" srcOrd="1" destOrd="0" presId="urn:microsoft.com/office/officeart/2005/8/layout/orgChart1"/>
    <dgm:cxn modelId="{CC88439C-5C2E-48DE-84B1-2C6493929956}" type="presParOf" srcId="{657B7C18-770B-4B75-82F7-584F7B266FD5}" destId="{2E63EDDA-5642-4A82-9779-A272DE15EA40}" srcOrd="0" destOrd="0" presId="urn:microsoft.com/office/officeart/2005/8/layout/orgChart1"/>
    <dgm:cxn modelId="{45222004-6DF6-417A-A092-C8799755CE29}" type="presParOf" srcId="{2E63EDDA-5642-4A82-9779-A272DE15EA40}" destId="{362EC6FB-8F40-4263-B05B-1E6FB5BF9DA6}" srcOrd="0" destOrd="0" presId="urn:microsoft.com/office/officeart/2005/8/layout/orgChart1"/>
    <dgm:cxn modelId="{4FCF2B85-A764-40A2-A401-46AE06396D93}" type="presParOf" srcId="{2E63EDDA-5642-4A82-9779-A272DE15EA40}" destId="{630330C5-320D-4EC8-B496-15C39EF8B482}" srcOrd="1" destOrd="0" presId="urn:microsoft.com/office/officeart/2005/8/layout/orgChart1"/>
    <dgm:cxn modelId="{9D414A8A-6B30-461B-9610-7450E3778619}" type="presParOf" srcId="{657B7C18-770B-4B75-82F7-584F7B266FD5}" destId="{7CA0CDC5-A9F6-4CE5-BF87-522B15057EC1}" srcOrd="1" destOrd="0" presId="urn:microsoft.com/office/officeart/2005/8/layout/orgChart1"/>
    <dgm:cxn modelId="{A96C5E84-CA85-4545-B9F1-9B6F2964AE4C}" type="presParOf" srcId="{657B7C18-770B-4B75-82F7-584F7B266FD5}" destId="{22A966E0-2161-466C-AA8D-A00342E0C5B1}" srcOrd="2" destOrd="0" presId="urn:microsoft.com/office/officeart/2005/8/layout/orgChart1"/>
    <dgm:cxn modelId="{63D625B6-C21B-439F-A353-552D4A1E75D0}" type="presParOf" srcId="{BD83C81F-F085-4973-90C7-46B153FBADDF}" destId="{4C5DCA94-726F-4278-AB4E-5F5F40577228}" srcOrd="2" destOrd="0" presId="urn:microsoft.com/office/officeart/2005/8/layout/orgChart1"/>
    <dgm:cxn modelId="{002E5CFD-7AFB-4E71-94BC-E1E8BC652A43}" type="presParOf" srcId="{BD83C81F-F085-4973-90C7-46B153FBADDF}" destId="{D13D5D62-45B3-4730-8C84-D89CE478166D}" srcOrd="3" destOrd="0" presId="urn:microsoft.com/office/officeart/2005/8/layout/orgChart1"/>
    <dgm:cxn modelId="{0C758FC5-69F8-4BD5-8923-E5A6551701CF}" type="presParOf" srcId="{D13D5D62-45B3-4730-8C84-D89CE478166D}" destId="{BC8DA297-87C7-4580-8AFD-5E47E46125ED}" srcOrd="0" destOrd="0" presId="urn:microsoft.com/office/officeart/2005/8/layout/orgChart1"/>
    <dgm:cxn modelId="{32854EDD-D0AB-48BD-9B13-F5E2330B7B95}" type="presParOf" srcId="{BC8DA297-87C7-4580-8AFD-5E47E46125ED}" destId="{879BBEBF-4E0B-4745-AC79-1DBA6FD3726C}" srcOrd="0" destOrd="0" presId="urn:microsoft.com/office/officeart/2005/8/layout/orgChart1"/>
    <dgm:cxn modelId="{22E080A0-F040-4C1C-8377-F603669C707C}" type="presParOf" srcId="{BC8DA297-87C7-4580-8AFD-5E47E46125ED}" destId="{5EC763FC-977A-4F7C-B841-F9C12F1FD590}" srcOrd="1" destOrd="0" presId="urn:microsoft.com/office/officeart/2005/8/layout/orgChart1"/>
    <dgm:cxn modelId="{E0AE7C62-1DF5-441F-9F84-DE11ED0E70AC}" type="presParOf" srcId="{D13D5D62-45B3-4730-8C84-D89CE478166D}" destId="{48177805-5343-4A18-A28D-324852272D29}" srcOrd="1" destOrd="0" presId="urn:microsoft.com/office/officeart/2005/8/layout/orgChart1"/>
    <dgm:cxn modelId="{976FA99A-8ADE-4E13-BCF9-C871CC07A17F}" type="presParOf" srcId="{D13D5D62-45B3-4730-8C84-D89CE478166D}" destId="{421043FF-CBF7-4C92-8406-0325C85D5409}" srcOrd="2" destOrd="0" presId="urn:microsoft.com/office/officeart/2005/8/layout/orgChart1"/>
    <dgm:cxn modelId="{5281315A-A441-40A4-A96A-05A8F0740D39}" type="presParOf" srcId="{0AD84752-1086-4EEB-BD9D-0350FAEB95BA}" destId="{63B19E46-4209-4201-85CA-6A419004857F}" srcOrd="2" destOrd="0" presId="urn:microsoft.com/office/officeart/2005/8/layout/orgChart1"/>
    <dgm:cxn modelId="{214F4F0D-EFFD-415C-8F4F-70C4B016589F}" type="presParOf" srcId="{694C6476-51FB-4CF3-A802-7B668EDF307A}" destId="{02E4692B-7273-43D0-814D-7253E4107ACC}" srcOrd="2" destOrd="0" presId="urn:microsoft.com/office/officeart/2005/8/layout/orgChart1"/>
    <dgm:cxn modelId="{4371CD8A-9D34-41E7-8355-AFEA24C4FE53}" type="presParOf" srcId="{DCDB66A0-9A5F-437C-B5BD-E556044484E1}" destId="{9308A007-746C-40D8-A84E-BC1C5E1E4E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78117-BDA2-4101-9042-ECE44D8D358B}">
      <dsp:nvSpPr>
        <dsp:cNvPr id="0" name=""/>
        <dsp:cNvSpPr/>
      </dsp:nvSpPr>
      <dsp:spPr>
        <a:xfrm>
          <a:off x="2109476" y="621695"/>
          <a:ext cx="4925047" cy="4925047"/>
        </a:xfrm>
        <a:prstGeom prst="blockArc">
          <a:avLst>
            <a:gd name="adj1" fmla="val 13114286"/>
            <a:gd name="adj2" fmla="val 16200000"/>
            <a:gd name="adj3" fmla="val 390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5C31E3D-55B9-4284-84C5-3C71FB08FD53}">
      <dsp:nvSpPr>
        <dsp:cNvPr id="0" name=""/>
        <dsp:cNvSpPr/>
      </dsp:nvSpPr>
      <dsp:spPr>
        <a:xfrm>
          <a:off x="2109476" y="621695"/>
          <a:ext cx="4925047" cy="4925047"/>
        </a:xfrm>
        <a:prstGeom prst="blockArc">
          <a:avLst>
            <a:gd name="adj1" fmla="val 10028571"/>
            <a:gd name="adj2" fmla="val 13114286"/>
            <a:gd name="adj3" fmla="val 390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92A31BF-A647-4AAD-84CB-7017538374E5}">
      <dsp:nvSpPr>
        <dsp:cNvPr id="0" name=""/>
        <dsp:cNvSpPr/>
      </dsp:nvSpPr>
      <dsp:spPr>
        <a:xfrm>
          <a:off x="2109476" y="621695"/>
          <a:ext cx="4925047" cy="4925047"/>
        </a:xfrm>
        <a:prstGeom prst="blockArc">
          <a:avLst>
            <a:gd name="adj1" fmla="val 6942857"/>
            <a:gd name="adj2" fmla="val 10028571"/>
            <a:gd name="adj3" fmla="val 390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34CC233-87EA-41AF-A34E-39F421D77927}">
      <dsp:nvSpPr>
        <dsp:cNvPr id="0" name=""/>
        <dsp:cNvSpPr/>
      </dsp:nvSpPr>
      <dsp:spPr>
        <a:xfrm>
          <a:off x="2109476" y="621695"/>
          <a:ext cx="4925047" cy="4925047"/>
        </a:xfrm>
        <a:prstGeom prst="blockArc">
          <a:avLst>
            <a:gd name="adj1" fmla="val 3857143"/>
            <a:gd name="adj2" fmla="val 6942857"/>
            <a:gd name="adj3" fmla="val 390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A5DBC0D-320D-435E-8BF7-4587271681D6}">
      <dsp:nvSpPr>
        <dsp:cNvPr id="0" name=""/>
        <dsp:cNvSpPr/>
      </dsp:nvSpPr>
      <dsp:spPr>
        <a:xfrm>
          <a:off x="2109476" y="621695"/>
          <a:ext cx="4925047" cy="4925047"/>
        </a:xfrm>
        <a:prstGeom prst="blockArc">
          <a:avLst>
            <a:gd name="adj1" fmla="val 771429"/>
            <a:gd name="adj2" fmla="val 3857143"/>
            <a:gd name="adj3" fmla="val 390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33DFA86-B4AD-47D3-935E-B2992B4DD777}">
      <dsp:nvSpPr>
        <dsp:cNvPr id="0" name=""/>
        <dsp:cNvSpPr/>
      </dsp:nvSpPr>
      <dsp:spPr>
        <a:xfrm>
          <a:off x="2109476" y="621695"/>
          <a:ext cx="4925047" cy="4925047"/>
        </a:xfrm>
        <a:prstGeom prst="blockArc">
          <a:avLst>
            <a:gd name="adj1" fmla="val 19285714"/>
            <a:gd name="adj2" fmla="val 771429"/>
            <a:gd name="adj3" fmla="val 390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0B5220E-0248-4BD3-93F5-F8A37591F2B5}">
      <dsp:nvSpPr>
        <dsp:cNvPr id="0" name=""/>
        <dsp:cNvSpPr/>
      </dsp:nvSpPr>
      <dsp:spPr>
        <a:xfrm>
          <a:off x="2109476" y="621695"/>
          <a:ext cx="4925047" cy="4925047"/>
        </a:xfrm>
        <a:prstGeom prst="blockArc">
          <a:avLst>
            <a:gd name="adj1" fmla="val 16200000"/>
            <a:gd name="adj2" fmla="val 19285714"/>
            <a:gd name="adj3" fmla="val 390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765F7BF-320E-4CDD-8145-54D326D5C7CB}">
      <dsp:nvSpPr>
        <dsp:cNvPr id="0" name=""/>
        <dsp:cNvSpPr/>
      </dsp:nvSpPr>
      <dsp:spPr>
        <a:xfrm>
          <a:off x="3618755" y="2130975"/>
          <a:ext cx="1906488" cy="1906488"/>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tr-TR" sz="3000" b="1" kern="1200" dirty="0" smtClean="0"/>
            <a:t>İSG Kurul Üyeleri</a:t>
          </a:r>
          <a:endParaRPr lang="tr-TR" sz="3000" b="1" kern="1200" dirty="0"/>
        </a:p>
      </dsp:txBody>
      <dsp:txXfrm>
        <a:off x="3897954" y="2410174"/>
        <a:ext cx="1348090" cy="1348090"/>
      </dsp:txXfrm>
    </dsp:sp>
    <dsp:sp modelId="{0649FF62-FAA0-4C1B-8120-9C0AC592AC69}">
      <dsp:nvSpPr>
        <dsp:cNvPr id="0" name=""/>
        <dsp:cNvSpPr/>
      </dsp:nvSpPr>
      <dsp:spPr>
        <a:xfrm>
          <a:off x="3904729" y="2468"/>
          <a:ext cx="1334541" cy="1334541"/>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İşveren veya Vekili</a:t>
          </a:r>
          <a:endParaRPr lang="tr-TR" sz="1800" b="1" kern="1200" dirty="0"/>
        </a:p>
      </dsp:txBody>
      <dsp:txXfrm>
        <a:off x="4100168" y="197907"/>
        <a:ext cx="943663" cy="943663"/>
      </dsp:txXfrm>
    </dsp:sp>
    <dsp:sp modelId="{FE92BF93-AE10-4FBE-80D9-A13845EC538D}">
      <dsp:nvSpPr>
        <dsp:cNvPr id="0" name=""/>
        <dsp:cNvSpPr/>
      </dsp:nvSpPr>
      <dsp:spPr>
        <a:xfrm>
          <a:off x="5792445" y="911544"/>
          <a:ext cx="1334541" cy="1334541"/>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İSG Uzmanı</a:t>
          </a:r>
          <a:endParaRPr lang="tr-TR" sz="1800" b="1" kern="1200" dirty="0"/>
        </a:p>
      </dsp:txBody>
      <dsp:txXfrm>
        <a:off x="5987884" y="1106983"/>
        <a:ext cx="943663" cy="943663"/>
      </dsp:txXfrm>
    </dsp:sp>
    <dsp:sp modelId="{DA9FDFED-B657-4969-B9E1-CBB1EA730C18}">
      <dsp:nvSpPr>
        <dsp:cNvPr id="0" name=""/>
        <dsp:cNvSpPr/>
      </dsp:nvSpPr>
      <dsp:spPr>
        <a:xfrm>
          <a:off x="6258673" y="2954220"/>
          <a:ext cx="1334541" cy="1334541"/>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İşyeri Hekimi</a:t>
          </a:r>
          <a:endParaRPr lang="tr-TR" sz="1800" b="1" kern="1200" dirty="0"/>
        </a:p>
      </dsp:txBody>
      <dsp:txXfrm>
        <a:off x="6454112" y="3149659"/>
        <a:ext cx="943663" cy="943663"/>
      </dsp:txXfrm>
    </dsp:sp>
    <dsp:sp modelId="{221339FC-B5C2-4F0F-960E-747F53AD92E3}">
      <dsp:nvSpPr>
        <dsp:cNvPr id="0" name=""/>
        <dsp:cNvSpPr/>
      </dsp:nvSpPr>
      <dsp:spPr>
        <a:xfrm>
          <a:off x="4952332" y="4592319"/>
          <a:ext cx="1334541" cy="1334541"/>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İnsan Kaynakları Sorumlusu</a:t>
          </a:r>
          <a:endParaRPr lang="tr-TR" sz="1600" b="1" kern="1200" dirty="0"/>
        </a:p>
      </dsp:txBody>
      <dsp:txXfrm>
        <a:off x="5147771" y="4787758"/>
        <a:ext cx="943663" cy="943663"/>
      </dsp:txXfrm>
    </dsp:sp>
    <dsp:sp modelId="{8F729B4E-9B0E-48C0-88B5-AA51A55A112F}">
      <dsp:nvSpPr>
        <dsp:cNvPr id="0" name=""/>
        <dsp:cNvSpPr/>
      </dsp:nvSpPr>
      <dsp:spPr>
        <a:xfrm>
          <a:off x="2857125" y="4592319"/>
          <a:ext cx="1334541" cy="1334541"/>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Sivil Savunma Uzmanı</a:t>
          </a:r>
          <a:endParaRPr lang="tr-TR" sz="1800" b="1" kern="1200" dirty="0"/>
        </a:p>
      </dsp:txBody>
      <dsp:txXfrm>
        <a:off x="3052564" y="4787758"/>
        <a:ext cx="943663" cy="943663"/>
      </dsp:txXfrm>
    </dsp:sp>
    <dsp:sp modelId="{C446A9F5-01CD-41F0-BC44-44B751D904E4}">
      <dsp:nvSpPr>
        <dsp:cNvPr id="0" name=""/>
        <dsp:cNvSpPr/>
      </dsp:nvSpPr>
      <dsp:spPr>
        <a:xfrm>
          <a:off x="1550785" y="2954220"/>
          <a:ext cx="1334541" cy="1334541"/>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Çalışan Temsilcisi</a:t>
          </a:r>
          <a:endParaRPr lang="tr-TR" sz="1800" b="1" kern="1200" dirty="0"/>
        </a:p>
      </dsp:txBody>
      <dsp:txXfrm>
        <a:off x="1746224" y="3149659"/>
        <a:ext cx="943663" cy="943663"/>
      </dsp:txXfrm>
    </dsp:sp>
    <dsp:sp modelId="{1398B0C3-3863-41D5-B919-24815CCE2E84}">
      <dsp:nvSpPr>
        <dsp:cNvPr id="0" name=""/>
        <dsp:cNvSpPr/>
      </dsp:nvSpPr>
      <dsp:spPr>
        <a:xfrm>
          <a:off x="2017012" y="911544"/>
          <a:ext cx="1334541" cy="1334541"/>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Çalışan</a:t>
          </a:r>
          <a:endParaRPr lang="tr-TR" sz="1800" b="1" kern="1200" dirty="0"/>
        </a:p>
      </dsp:txBody>
      <dsp:txXfrm>
        <a:off x="2212451" y="1106983"/>
        <a:ext cx="943663" cy="943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9ADC7-3CA3-40FF-8480-69A56A284435}">
      <dsp:nvSpPr>
        <dsp:cNvPr id="0" name=""/>
        <dsp:cNvSpPr/>
      </dsp:nvSpPr>
      <dsp:spPr>
        <a:xfrm>
          <a:off x="0" y="0"/>
          <a:ext cx="7848600" cy="91659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tr-TR" sz="2900" kern="1200" dirty="0" smtClean="0"/>
            <a:t>İSG Uzmanı ve İşyeri Hekimi</a:t>
          </a:r>
          <a:endParaRPr lang="tr-TR" sz="2900" kern="1200" dirty="0"/>
        </a:p>
      </dsp:txBody>
      <dsp:txXfrm>
        <a:off x="1661379" y="0"/>
        <a:ext cx="6187220" cy="916595"/>
      </dsp:txXfrm>
    </dsp:sp>
    <dsp:sp modelId="{4AFEEED2-11ED-4DBF-AB84-290BD8594A01}">
      <dsp:nvSpPr>
        <dsp:cNvPr id="0" name=""/>
        <dsp:cNvSpPr/>
      </dsp:nvSpPr>
      <dsp:spPr>
        <a:xfrm>
          <a:off x="91659" y="91659"/>
          <a:ext cx="1569720" cy="733276"/>
        </a:xfrm>
        <a:prstGeom prst="roundRect">
          <a:avLst>
            <a:gd name="adj" fmla="val 10000"/>
          </a:avLst>
        </a:prstGeom>
        <a:blipFill dpi="0" rotWithShape="1">
          <a:blip xmlns:r="http://schemas.openxmlformats.org/officeDocument/2006/relationships" r:embed="rId1">
            <a:extLst/>
          </a:blip>
          <a:srcRect/>
          <a:stretch>
            <a:fillRect t="-15000" b="-1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E859B2B-8412-4457-93D2-5744B3524D7E}">
      <dsp:nvSpPr>
        <dsp:cNvPr id="0" name=""/>
        <dsp:cNvSpPr/>
      </dsp:nvSpPr>
      <dsp:spPr>
        <a:xfrm>
          <a:off x="0" y="1008254"/>
          <a:ext cx="7848600" cy="91659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tr-TR" sz="2900" kern="1200" dirty="0" smtClean="0"/>
            <a:t>İşveren veya İşveren Vekili</a:t>
          </a:r>
          <a:endParaRPr lang="tr-TR" sz="2900" kern="1200" dirty="0"/>
        </a:p>
      </dsp:txBody>
      <dsp:txXfrm>
        <a:off x="1661379" y="1008254"/>
        <a:ext cx="6187220" cy="916595"/>
      </dsp:txXfrm>
    </dsp:sp>
    <dsp:sp modelId="{86BEF57C-4531-4952-BCA0-D927FDA34A70}">
      <dsp:nvSpPr>
        <dsp:cNvPr id="0" name=""/>
        <dsp:cNvSpPr/>
      </dsp:nvSpPr>
      <dsp:spPr>
        <a:xfrm>
          <a:off x="91659" y="1099914"/>
          <a:ext cx="1569720" cy="733276"/>
        </a:xfrm>
        <a:prstGeom prst="roundRect">
          <a:avLst>
            <a:gd name="adj" fmla="val 10000"/>
          </a:avLst>
        </a:prstGeom>
        <a:blipFill>
          <a:blip xmlns:r="http://schemas.openxmlformats.org/officeDocument/2006/relationships" r:embed="rId2">
            <a:extLst/>
          </a:blip>
          <a:srcRect/>
          <a:stretch>
            <a:fillRect t="-57000" b="-5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B60AE1-ECC4-4C85-AE8E-CFCE00042663}">
      <dsp:nvSpPr>
        <dsp:cNvPr id="0" name=""/>
        <dsp:cNvSpPr/>
      </dsp:nvSpPr>
      <dsp:spPr>
        <a:xfrm>
          <a:off x="0" y="2016509"/>
          <a:ext cx="7848600" cy="91659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tr-TR" sz="2900" kern="1200" dirty="0" smtClean="0"/>
            <a:t>Çalışan Temsilcileri</a:t>
          </a:r>
          <a:endParaRPr lang="tr-TR" sz="2900" kern="1200" dirty="0"/>
        </a:p>
      </dsp:txBody>
      <dsp:txXfrm>
        <a:off x="1661379" y="2016509"/>
        <a:ext cx="6187220" cy="916595"/>
      </dsp:txXfrm>
    </dsp:sp>
    <dsp:sp modelId="{C01764DE-3CEC-463D-9F7C-4FCE635BD631}">
      <dsp:nvSpPr>
        <dsp:cNvPr id="0" name=""/>
        <dsp:cNvSpPr/>
      </dsp:nvSpPr>
      <dsp:spPr>
        <a:xfrm>
          <a:off x="91659" y="2108168"/>
          <a:ext cx="1569720" cy="733276"/>
        </a:xfrm>
        <a:prstGeom prst="roundRect">
          <a:avLst>
            <a:gd name="adj" fmla="val 10000"/>
          </a:avLst>
        </a:prstGeom>
        <a:blipFill>
          <a:blip xmlns:r="http://schemas.openxmlformats.org/officeDocument/2006/relationships" r:embed="rId3">
            <a:extLst/>
          </a:blip>
          <a:srcRect/>
          <a:stretch>
            <a:fillRect t="-57000" b="-5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B794E5-1BBF-48CE-9BF7-43731CB013DA}">
      <dsp:nvSpPr>
        <dsp:cNvPr id="0" name=""/>
        <dsp:cNvSpPr/>
      </dsp:nvSpPr>
      <dsp:spPr>
        <a:xfrm>
          <a:off x="0" y="3024764"/>
          <a:ext cx="7848600" cy="91659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tr-TR" sz="2900" kern="1200" dirty="0" smtClean="0"/>
            <a:t>Destek Elemanları</a:t>
          </a:r>
          <a:endParaRPr lang="tr-TR" sz="2900" kern="1200" dirty="0"/>
        </a:p>
      </dsp:txBody>
      <dsp:txXfrm>
        <a:off x="1661379" y="3024764"/>
        <a:ext cx="6187220" cy="916595"/>
      </dsp:txXfrm>
    </dsp:sp>
    <dsp:sp modelId="{42F61BB2-E714-472C-B8FF-66D3EEDBF42E}">
      <dsp:nvSpPr>
        <dsp:cNvPr id="0" name=""/>
        <dsp:cNvSpPr/>
      </dsp:nvSpPr>
      <dsp:spPr>
        <a:xfrm>
          <a:off x="91659" y="3116423"/>
          <a:ext cx="1569720" cy="733276"/>
        </a:xfrm>
        <a:prstGeom prst="roundRect">
          <a:avLst>
            <a:gd name="adj" fmla="val 10000"/>
          </a:avLst>
        </a:prstGeom>
        <a:blipFill>
          <a:blip xmlns:r="http://schemas.openxmlformats.org/officeDocument/2006/relationships" r:embed="rId4">
            <a:extLst/>
          </a:blip>
          <a:srcRect/>
          <a:stretch>
            <a:fillRect t="-57000" b="-5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FB1665-20D9-422D-AEFC-A9841A31B960}">
      <dsp:nvSpPr>
        <dsp:cNvPr id="0" name=""/>
        <dsp:cNvSpPr/>
      </dsp:nvSpPr>
      <dsp:spPr>
        <a:xfrm>
          <a:off x="0" y="4033018"/>
          <a:ext cx="7848600" cy="91659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tr-TR" sz="2900" kern="1200" dirty="0" smtClean="0"/>
            <a:t>Riskler Konusunda Bilgi Sahibi Çalışanlar </a:t>
          </a:r>
          <a:endParaRPr lang="tr-TR" sz="2900" kern="1200" dirty="0"/>
        </a:p>
      </dsp:txBody>
      <dsp:txXfrm>
        <a:off x="1661379" y="4033018"/>
        <a:ext cx="6187220" cy="916595"/>
      </dsp:txXfrm>
    </dsp:sp>
    <dsp:sp modelId="{F77A0A5F-7270-44CD-88E8-35E63842C8BD}">
      <dsp:nvSpPr>
        <dsp:cNvPr id="0" name=""/>
        <dsp:cNvSpPr/>
      </dsp:nvSpPr>
      <dsp:spPr>
        <a:xfrm>
          <a:off x="91659" y="4124678"/>
          <a:ext cx="1569720" cy="733276"/>
        </a:xfrm>
        <a:prstGeom prst="roundRect">
          <a:avLst>
            <a:gd name="adj" fmla="val 10000"/>
          </a:avLst>
        </a:prstGeom>
        <a:blipFill>
          <a:blip xmlns:r="http://schemas.openxmlformats.org/officeDocument/2006/relationships" r:embed="rId5">
            <a:extLst/>
          </a:blip>
          <a:srcRect/>
          <a:stretch>
            <a:fillRect t="-57000" b="-5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D9633-9DEC-4387-848E-900E9321B146}">
      <dsp:nvSpPr>
        <dsp:cNvPr id="0" name=""/>
        <dsp:cNvSpPr/>
      </dsp:nvSpPr>
      <dsp:spPr>
        <a:xfrm>
          <a:off x="3388440" y="-224042"/>
          <a:ext cx="1938554" cy="193855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kern="1200" dirty="0" smtClean="0"/>
            <a:t>İşveren veya İşveren Vekili.</a:t>
          </a:r>
          <a:endParaRPr lang="tr-TR" sz="2400" kern="1200" dirty="0"/>
        </a:p>
      </dsp:txBody>
      <dsp:txXfrm>
        <a:off x="3672335" y="59853"/>
        <a:ext cx="1370764" cy="1370764"/>
      </dsp:txXfrm>
    </dsp:sp>
    <dsp:sp modelId="{7F7CE872-8F19-4E91-A322-FE4AA0B008A7}">
      <dsp:nvSpPr>
        <dsp:cNvPr id="0" name=""/>
        <dsp:cNvSpPr/>
      </dsp:nvSpPr>
      <dsp:spPr>
        <a:xfrm rot="1464154">
          <a:off x="5390862" y="1064984"/>
          <a:ext cx="451355" cy="50269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5396910" y="1137551"/>
        <a:ext cx="315949" cy="301614"/>
      </dsp:txXfrm>
    </dsp:sp>
    <dsp:sp modelId="{DD72F9D8-FEDB-4AEF-9BFB-4F7E7508DBDB}">
      <dsp:nvSpPr>
        <dsp:cNvPr id="0" name=""/>
        <dsp:cNvSpPr/>
      </dsp:nvSpPr>
      <dsp:spPr>
        <a:xfrm>
          <a:off x="5929351" y="928702"/>
          <a:ext cx="1938554" cy="19385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kern="1200" dirty="0" smtClean="0"/>
            <a:t>İş Güvenliği Uzmanı ve İşyeri Hekimi</a:t>
          </a:r>
          <a:endParaRPr lang="tr-TR" sz="2400" kern="1200" dirty="0"/>
        </a:p>
      </dsp:txBody>
      <dsp:txXfrm>
        <a:off x="6213246" y="1212597"/>
        <a:ext cx="1370764" cy="1370764"/>
      </dsp:txXfrm>
    </dsp:sp>
    <dsp:sp modelId="{F5EEEE82-9FB7-441D-8347-0E5AA010E0E3}">
      <dsp:nvSpPr>
        <dsp:cNvPr id="0" name=""/>
        <dsp:cNvSpPr/>
      </dsp:nvSpPr>
      <dsp:spPr>
        <a:xfrm rot="7167751">
          <a:off x="6081589" y="2775936"/>
          <a:ext cx="358171" cy="50269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6161740" y="2829696"/>
        <a:ext cx="250720" cy="301614"/>
      </dsp:txXfrm>
    </dsp:sp>
    <dsp:sp modelId="{4536D50E-BBEA-46EE-B752-8ED862840CAC}">
      <dsp:nvSpPr>
        <dsp:cNvPr id="0" name=""/>
        <dsp:cNvSpPr/>
      </dsp:nvSpPr>
      <dsp:spPr>
        <a:xfrm>
          <a:off x="4643472" y="3204958"/>
          <a:ext cx="1938554" cy="19385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tr-TR" sz="2000" kern="1200" dirty="0" smtClean="0"/>
            <a:t>İşyerindeki Çalışan Temsilcileri.</a:t>
          </a:r>
          <a:endParaRPr lang="tr-TR" sz="2000" kern="1200" dirty="0"/>
        </a:p>
      </dsp:txBody>
      <dsp:txXfrm>
        <a:off x="4927367" y="3488853"/>
        <a:ext cx="1370764" cy="1370764"/>
      </dsp:txXfrm>
    </dsp:sp>
    <dsp:sp modelId="{629EC688-78C7-4944-9045-6FF6769B81B4}">
      <dsp:nvSpPr>
        <dsp:cNvPr id="0" name=""/>
        <dsp:cNvSpPr/>
      </dsp:nvSpPr>
      <dsp:spPr>
        <a:xfrm rot="10799998">
          <a:off x="4143404" y="3922890"/>
          <a:ext cx="455209" cy="50269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4279967" y="4023428"/>
        <a:ext cx="318646" cy="301614"/>
      </dsp:txXfrm>
    </dsp:sp>
    <dsp:sp modelId="{FEAA357D-92B1-49F4-B475-DAC4FCA573D0}">
      <dsp:nvSpPr>
        <dsp:cNvPr id="0" name=""/>
        <dsp:cNvSpPr/>
      </dsp:nvSpPr>
      <dsp:spPr>
        <a:xfrm>
          <a:off x="2143136" y="3204959"/>
          <a:ext cx="1938554" cy="19385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dirty="0" smtClean="0"/>
            <a:t>İşyerindeki Destek Elemanları.</a:t>
          </a:r>
          <a:endParaRPr lang="tr-TR" sz="2200" kern="1200" dirty="0"/>
        </a:p>
      </dsp:txBody>
      <dsp:txXfrm>
        <a:off x="2427031" y="3488854"/>
        <a:ext cx="1370764" cy="1370764"/>
      </dsp:txXfrm>
    </dsp:sp>
    <dsp:sp modelId="{7A126A45-BB89-4DC4-8F4F-F23640D431AD}">
      <dsp:nvSpPr>
        <dsp:cNvPr id="0" name=""/>
        <dsp:cNvSpPr/>
      </dsp:nvSpPr>
      <dsp:spPr>
        <a:xfrm rot="14515138">
          <a:off x="2339740" y="2793243"/>
          <a:ext cx="339956" cy="50269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2414737" y="2938772"/>
        <a:ext cx="237969" cy="301614"/>
      </dsp:txXfrm>
    </dsp:sp>
    <dsp:sp modelId="{8CBAD18C-FA61-43CA-BEAC-9DD6F6AAC8E8}">
      <dsp:nvSpPr>
        <dsp:cNvPr id="0" name=""/>
        <dsp:cNvSpPr/>
      </dsp:nvSpPr>
      <dsp:spPr>
        <a:xfrm>
          <a:off x="928688" y="928686"/>
          <a:ext cx="1938554" cy="193855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dirty="0" smtClean="0"/>
            <a:t>Konusunda Bilgi Sahibi Çalışanlar.</a:t>
          </a:r>
          <a:endParaRPr lang="tr-TR" sz="2200" kern="1200" dirty="0"/>
        </a:p>
      </dsp:txBody>
      <dsp:txXfrm>
        <a:off x="1212583" y="1212581"/>
        <a:ext cx="1370764" cy="1370764"/>
      </dsp:txXfrm>
    </dsp:sp>
    <dsp:sp modelId="{5268C6CF-BB11-4B75-B9E6-1814B0588B6F}">
      <dsp:nvSpPr>
        <dsp:cNvPr id="0" name=""/>
        <dsp:cNvSpPr/>
      </dsp:nvSpPr>
      <dsp:spPr>
        <a:xfrm rot="20093431">
          <a:off x="2911130" y="1075205"/>
          <a:ext cx="412290" cy="50269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2916974" y="1201986"/>
        <a:ext cx="288603" cy="301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71C76-8283-4570-AD7D-C0F49CC95ADA}">
      <dsp:nvSpPr>
        <dsp:cNvPr id="0" name=""/>
        <dsp:cNvSpPr/>
      </dsp:nvSpPr>
      <dsp:spPr>
        <a:xfrm>
          <a:off x="7384351" y="1805805"/>
          <a:ext cx="734719" cy="255026"/>
        </a:xfrm>
        <a:custGeom>
          <a:avLst/>
          <a:gdLst/>
          <a:ahLst/>
          <a:cxnLst/>
          <a:rect l="0" t="0" r="0" b="0"/>
          <a:pathLst>
            <a:path>
              <a:moveTo>
                <a:pt x="0" y="0"/>
              </a:moveTo>
              <a:lnTo>
                <a:pt x="0" y="127513"/>
              </a:lnTo>
              <a:lnTo>
                <a:pt x="734719" y="127513"/>
              </a:lnTo>
              <a:lnTo>
                <a:pt x="734719" y="2550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099D2-03B1-4D81-A9B3-8D22D81FD8A7}">
      <dsp:nvSpPr>
        <dsp:cNvPr id="0" name=""/>
        <dsp:cNvSpPr/>
      </dsp:nvSpPr>
      <dsp:spPr>
        <a:xfrm>
          <a:off x="5998319" y="2668038"/>
          <a:ext cx="182161" cy="3145326"/>
        </a:xfrm>
        <a:custGeom>
          <a:avLst/>
          <a:gdLst/>
          <a:ahLst/>
          <a:cxnLst/>
          <a:rect l="0" t="0" r="0" b="0"/>
          <a:pathLst>
            <a:path>
              <a:moveTo>
                <a:pt x="0" y="0"/>
              </a:moveTo>
              <a:lnTo>
                <a:pt x="0" y="3145326"/>
              </a:lnTo>
              <a:lnTo>
                <a:pt x="182161" y="31453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E5972-652F-4C12-82E1-797F49B53EF1}">
      <dsp:nvSpPr>
        <dsp:cNvPr id="0" name=""/>
        <dsp:cNvSpPr/>
      </dsp:nvSpPr>
      <dsp:spPr>
        <a:xfrm>
          <a:off x="5998319" y="2668038"/>
          <a:ext cx="182161" cy="2283094"/>
        </a:xfrm>
        <a:custGeom>
          <a:avLst/>
          <a:gdLst/>
          <a:ahLst/>
          <a:cxnLst/>
          <a:rect l="0" t="0" r="0" b="0"/>
          <a:pathLst>
            <a:path>
              <a:moveTo>
                <a:pt x="0" y="0"/>
              </a:moveTo>
              <a:lnTo>
                <a:pt x="0" y="2283094"/>
              </a:lnTo>
              <a:lnTo>
                <a:pt x="182161" y="228309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F822E-DA8A-4B1F-BCD9-4D4E7C655BAF}">
      <dsp:nvSpPr>
        <dsp:cNvPr id="0" name=""/>
        <dsp:cNvSpPr/>
      </dsp:nvSpPr>
      <dsp:spPr>
        <a:xfrm>
          <a:off x="5998319" y="2668038"/>
          <a:ext cx="182161" cy="1420861"/>
        </a:xfrm>
        <a:custGeom>
          <a:avLst/>
          <a:gdLst/>
          <a:ahLst/>
          <a:cxnLst/>
          <a:rect l="0" t="0" r="0" b="0"/>
          <a:pathLst>
            <a:path>
              <a:moveTo>
                <a:pt x="0" y="0"/>
              </a:moveTo>
              <a:lnTo>
                <a:pt x="0" y="1420861"/>
              </a:lnTo>
              <a:lnTo>
                <a:pt x="182161" y="14208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B3C85-C91A-4960-8C2E-EA74868749FA}">
      <dsp:nvSpPr>
        <dsp:cNvPr id="0" name=""/>
        <dsp:cNvSpPr/>
      </dsp:nvSpPr>
      <dsp:spPr>
        <a:xfrm>
          <a:off x="5998319" y="2668038"/>
          <a:ext cx="157861" cy="587890"/>
        </a:xfrm>
        <a:custGeom>
          <a:avLst/>
          <a:gdLst/>
          <a:ahLst/>
          <a:cxnLst/>
          <a:rect l="0" t="0" r="0" b="0"/>
          <a:pathLst>
            <a:path>
              <a:moveTo>
                <a:pt x="0" y="0"/>
              </a:moveTo>
              <a:lnTo>
                <a:pt x="0" y="587890"/>
              </a:lnTo>
              <a:lnTo>
                <a:pt x="157861" y="58789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35D9C-74B5-40BC-AD6E-C5315665F3A0}">
      <dsp:nvSpPr>
        <dsp:cNvPr id="0" name=""/>
        <dsp:cNvSpPr/>
      </dsp:nvSpPr>
      <dsp:spPr>
        <a:xfrm>
          <a:off x="6484083" y="1805805"/>
          <a:ext cx="900267" cy="255026"/>
        </a:xfrm>
        <a:custGeom>
          <a:avLst/>
          <a:gdLst/>
          <a:ahLst/>
          <a:cxnLst/>
          <a:rect l="0" t="0" r="0" b="0"/>
          <a:pathLst>
            <a:path>
              <a:moveTo>
                <a:pt x="900267" y="0"/>
              </a:moveTo>
              <a:lnTo>
                <a:pt x="900267" y="127513"/>
              </a:lnTo>
              <a:lnTo>
                <a:pt x="0" y="127513"/>
              </a:lnTo>
              <a:lnTo>
                <a:pt x="0" y="2550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1E1B7-CDB2-4988-B5D5-C7BB5D52006C}">
      <dsp:nvSpPr>
        <dsp:cNvPr id="0" name=""/>
        <dsp:cNvSpPr/>
      </dsp:nvSpPr>
      <dsp:spPr>
        <a:xfrm>
          <a:off x="4982539" y="943573"/>
          <a:ext cx="2401812" cy="255026"/>
        </a:xfrm>
        <a:custGeom>
          <a:avLst/>
          <a:gdLst/>
          <a:ahLst/>
          <a:cxnLst/>
          <a:rect l="0" t="0" r="0" b="0"/>
          <a:pathLst>
            <a:path>
              <a:moveTo>
                <a:pt x="0" y="0"/>
              </a:moveTo>
              <a:lnTo>
                <a:pt x="0" y="127513"/>
              </a:lnTo>
              <a:lnTo>
                <a:pt x="2401812" y="127513"/>
              </a:lnTo>
              <a:lnTo>
                <a:pt x="2401812" y="2550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A5718-7E75-40F6-883E-3FF8E9B3C6C0}">
      <dsp:nvSpPr>
        <dsp:cNvPr id="0" name=""/>
        <dsp:cNvSpPr/>
      </dsp:nvSpPr>
      <dsp:spPr>
        <a:xfrm>
          <a:off x="2811253" y="1805805"/>
          <a:ext cx="2094150" cy="255026"/>
        </a:xfrm>
        <a:custGeom>
          <a:avLst/>
          <a:gdLst/>
          <a:ahLst/>
          <a:cxnLst/>
          <a:rect l="0" t="0" r="0" b="0"/>
          <a:pathLst>
            <a:path>
              <a:moveTo>
                <a:pt x="0" y="0"/>
              </a:moveTo>
              <a:lnTo>
                <a:pt x="0" y="127513"/>
              </a:lnTo>
              <a:lnTo>
                <a:pt x="2094150" y="127513"/>
              </a:lnTo>
              <a:lnTo>
                <a:pt x="2094150" y="2550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A36A7-0990-4D50-8218-D6776B84718D}">
      <dsp:nvSpPr>
        <dsp:cNvPr id="0" name=""/>
        <dsp:cNvSpPr/>
      </dsp:nvSpPr>
      <dsp:spPr>
        <a:xfrm>
          <a:off x="2811253" y="1805805"/>
          <a:ext cx="180898" cy="255026"/>
        </a:xfrm>
        <a:custGeom>
          <a:avLst/>
          <a:gdLst/>
          <a:ahLst/>
          <a:cxnLst/>
          <a:rect l="0" t="0" r="0" b="0"/>
          <a:pathLst>
            <a:path>
              <a:moveTo>
                <a:pt x="0" y="0"/>
              </a:moveTo>
              <a:lnTo>
                <a:pt x="0" y="127513"/>
              </a:lnTo>
              <a:lnTo>
                <a:pt x="180898" y="127513"/>
              </a:lnTo>
              <a:lnTo>
                <a:pt x="180898" y="2550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3E3FD-BB15-4E44-ABAA-BBC0DE20C4E2}">
      <dsp:nvSpPr>
        <dsp:cNvPr id="0" name=""/>
        <dsp:cNvSpPr/>
      </dsp:nvSpPr>
      <dsp:spPr>
        <a:xfrm>
          <a:off x="180124" y="2927369"/>
          <a:ext cx="269204" cy="2256395"/>
        </a:xfrm>
        <a:custGeom>
          <a:avLst/>
          <a:gdLst/>
          <a:ahLst/>
          <a:cxnLst/>
          <a:rect l="0" t="0" r="0" b="0"/>
          <a:pathLst>
            <a:path>
              <a:moveTo>
                <a:pt x="0" y="0"/>
              </a:moveTo>
              <a:lnTo>
                <a:pt x="0" y="2256395"/>
              </a:lnTo>
              <a:lnTo>
                <a:pt x="269204" y="22563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50469-D6D9-4456-A8E8-BDE024223215}">
      <dsp:nvSpPr>
        <dsp:cNvPr id="0" name=""/>
        <dsp:cNvSpPr/>
      </dsp:nvSpPr>
      <dsp:spPr>
        <a:xfrm>
          <a:off x="180124" y="2927369"/>
          <a:ext cx="269204" cy="1230332"/>
        </a:xfrm>
        <a:custGeom>
          <a:avLst/>
          <a:gdLst/>
          <a:ahLst/>
          <a:cxnLst/>
          <a:rect l="0" t="0" r="0" b="0"/>
          <a:pathLst>
            <a:path>
              <a:moveTo>
                <a:pt x="0" y="0"/>
              </a:moveTo>
              <a:lnTo>
                <a:pt x="0" y="1230332"/>
              </a:lnTo>
              <a:lnTo>
                <a:pt x="269204" y="12303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9FA50-80B2-4D33-BB68-D00490E027F9}">
      <dsp:nvSpPr>
        <dsp:cNvPr id="0" name=""/>
        <dsp:cNvSpPr/>
      </dsp:nvSpPr>
      <dsp:spPr>
        <a:xfrm>
          <a:off x="180124" y="2927369"/>
          <a:ext cx="269204" cy="416455"/>
        </a:xfrm>
        <a:custGeom>
          <a:avLst/>
          <a:gdLst/>
          <a:ahLst/>
          <a:cxnLst/>
          <a:rect l="0" t="0" r="0" b="0"/>
          <a:pathLst>
            <a:path>
              <a:moveTo>
                <a:pt x="0" y="0"/>
              </a:moveTo>
              <a:lnTo>
                <a:pt x="0" y="416455"/>
              </a:lnTo>
              <a:lnTo>
                <a:pt x="269204" y="4164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860CD-EBAC-4041-8E09-1F48300AC20E}">
      <dsp:nvSpPr>
        <dsp:cNvPr id="0" name=""/>
        <dsp:cNvSpPr/>
      </dsp:nvSpPr>
      <dsp:spPr>
        <a:xfrm>
          <a:off x="898001" y="1805805"/>
          <a:ext cx="1913251" cy="255026"/>
        </a:xfrm>
        <a:custGeom>
          <a:avLst/>
          <a:gdLst/>
          <a:ahLst/>
          <a:cxnLst/>
          <a:rect l="0" t="0" r="0" b="0"/>
          <a:pathLst>
            <a:path>
              <a:moveTo>
                <a:pt x="1913251" y="0"/>
              </a:moveTo>
              <a:lnTo>
                <a:pt x="1913251" y="127513"/>
              </a:lnTo>
              <a:lnTo>
                <a:pt x="0" y="127513"/>
              </a:lnTo>
              <a:lnTo>
                <a:pt x="0" y="2550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1EA05A-575E-40A6-B8E0-612EE1E64F1E}">
      <dsp:nvSpPr>
        <dsp:cNvPr id="0" name=""/>
        <dsp:cNvSpPr/>
      </dsp:nvSpPr>
      <dsp:spPr>
        <a:xfrm>
          <a:off x="2811253" y="943573"/>
          <a:ext cx="2171286" cy="255026"/>
        </a:xfrm>
        <a:custGeom>
          <a:avLst/>
          <a:gdLst/>
          <a:ahLst/>
          <a:cxnLst/>
          <a:rect l="0" t="0" r="0" b="0"/>
          <a:pathLst>
            <a:path>
              <a:moveTo>
                <a:pt x="2171286" y="0"/>
              </a:moveTo>
              <a:lnTo>
                <a:pt x="2171286" y="127513"/>
              </a:lnTo>
              <a:lnTo>
                <a:pt x="0" y="127513"/>
              </a:lnTo>
              <a:lnTo>
                <a:pt x="0" y="2550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CC3DA-4CAD-463F-BF8E-02BF9BE467A2}">
      <dsp:nvSpPr>
        <dsp:cNvPr id="0" name=""/>
        <dsp:cNvSpPr/>
      </dsp:nvSpPr>
      <dsp:spPr>
        <a:xfrm>
          <a:off x="2728779" y="336367"/>
          <a:ext cx="4507520" cy="6072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kern="1200" cap="none" normalizeH="0" baseline="0" dirty="0" smtClean="0">
              <a:ln/>
              <a:effectLst/>
              <a:latin typeface="Calibri" pitchFamily="34" charset="0"/>
              <a:ea typeface="Times New Roman" pitchFamily="18" charset="0"/>
              <a:cs typeface="Arial" pitchFamily="34" charset="0"/>
            </a:rPr>
            <a:t>İŞ KAZASININ HUKUKİ SONUCU</a:t>
          </a:r>
          <a:endParaRPr kumimoji="0" lang="tr-TR" sz="2000" b="1" i="0" u="none" strike="noStrike" kern="1200" cap="none" normalizeH="0" baseline="0" dirty="0" smtClean="0">
            <a:ln/>
            <a:effectLst/>
            <a:latin typeface="Calibri" pitchFamily="34" charset="0"/>
            <a:cs typeface="Arial" pitchFamily="34" charset="0"/>
          </a:endParaRPr>
        </a:p>
      </dsp:txBody>
      <dsp:txXfrm>
        <a:off x="2728779" y="336367"/>
        <a:ext cx="4507520" cy="607205"/>
      </dsp:txXfrm>
    </dsp:sp>
    <dsp:sp modelId="{64E69B93-0853-479C-92EB-B765FAAB3D83}">
      <dsp:nvSpPr>
        <dsp:cNvPr id="0" name=""/>
        <dsp:cNvSpPr/>
      </dsp:nvSpPr>
      <dsp:spPr>
        <a:xfrm>
          <a:off x="1639958" y="1198599"/>
          <a:ext cx="2342588" cy="60720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BORÇLAR KANUNU (6098)</a:t>
          </a:r>
          <a:endParaRPr kumimoji="0" lang="tr-TR" sz="1600" b="0" i="0" u="none" strike="noStrike" kern="1200" cap="none" normalizeH="0" baseline="0" dirty="0" smtClean="0">
            <a:ln/>
            <a:effectLst/>
            <a:latin typeface="Calibri" pitchFamily="34" charset="0"/>
            <a:cs typeface="Arial" pitchFamily="34" charset="0"/>
          </a:endParaRPr>
        </a:p>
      </dsp:txBody>
      <dsp:txXfrm>
        <a:off x="1639958" y="1198599"/>
        <a:ext cx="2342588" cy="607205"/>
      </dsp:txXfrm>
    </dsp:sp>
    <dsp:sp modelId="{71001E9B-351B-4F3F-9B34-7D8D2D44BDB5}">
      <dsp:nvSpPr>
        <dsp:cNvPr id="0" name=""/>
        <dsp:cNvSpPr/>
      </dsp:nvSpPr>
      <dsp:spPr>
        <a:xfrm>
          <a:off x="654" y="2060832"/>
          <a:ext cx="1794694" cy="86653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Maddi Tazminat  İş Göremezlik (49)</a:t>
          </a:r>
        </a:p>
      </dsp:txBody>
      <dsp:txXfrm>
        <a:off x="654" y="2060832"/>
        <a:ext cx="1794694" cy="866537"/>
      </dsp:txXfrm>
    </dsp:sp>
    <dsp:sp modelId="{474E271F-696E-43C1-B198-6E75126F544E}">
      <dsp:nvSpPr>
        <dsp:cNvPr id="0" name=""/>
        <dsp:cNvSpPr/>
      </dsp:nvSpPr>
      <dsp:spPr>
        <a:xfrm>
          <a:off x="449328" y="3182396"/>
          <a:ext cx="2191406" cy="32285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Tedavi Masrafları</a:t>
          </a:r>
          <a:endParaRPr kumimoji="0" lang="tr-TR" sz="1600" b="0" i="0" u="none" strike="noStrike" kern="1200" cap="none" normalizeH="0" baseline="0" dirty="0" smtClean="0">
            <a:ln/>
            <a:effectLst/>
            <a:latin typeface="Calibri" pitchFamily="34" charset="0"/>
            <a:cs typeface="Arial" pitchFamily="34" charset="0"/>
          </a:endParaRPr>
        </a:p>
      </dsp:txBody>
      <dsp:txXfrm>
        <a:off x="449328" y="3182396"/>
        <a:ext cx="2191406" cy="322857"/>
      </dsp:txXfrm>
    </dsp:sp>
    <dsp:sp modelId="{A16C03AA-6D7D-4410-AD7B-88F14820CDDD}">
      <dsp:nvSpPr>
        <dsp:cNvPr id="0" name=""/>
        <dsp:cNvSpPr/>
      </dsp:nvSpPr>
      <dsp:spPr>
        <a:xfrm>
          <a:off x="449328" y="3760280"/>
          <a:ext cx="3245916" cy="79484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Çalışma Gücünün Kaybından Doğan Zararlar </a:t>
          </a:r>
          <a:endParaRPr kumimoji="0" lang="tr-TR" sz="1600" b="0" i="0" u="none" strike="noStrike" kern="1200"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kern="1200" cap="none" normalizeH="0" baseline="0" dirty="0" smtClean="0">
            <a:ln/>
            <a:effectLst/>
            <a:latin typeface="Calibri" pitchFamily="34" charset="0"/>
            <a:cs typeface="Arial" pitchFamily="34" charset="0"/>
          </a:endParaRPr>
        </a:p>
      </dsp:txBody>
      <dsp:txXfrm>
        <a:off x="449328" y="3760280"/>
        <a:ext cx="3245916" cy="794844"/>
      </dsp:txXfrm>
    </dsp:sp>
    <dsp:sp modelId="{15BAE354-B119-4323-AC59-8892B0131085}">
      <dsp:nvSpPr>
        <dsp:cNvPr id="0" name=""/>
        <dsp:cNvSpPr/>
      </dsp:nvSpPr>
      <dsp:spPr>
        <a:xfrm>
          <a:off x="449328" y="4810151"/>
          <a:ext cx="3655355" cy="74722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İktisadi Geleceğin Sarsılmasından Doğan Zararlar </a:t>
          </a:r>
          <a:endParaRPr kumimoji="0" lang="tr-TR" sz="1600" b="0" i="0" u="none" strike="noStrike" kern="1200"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kern="1200" cap="none" normalizeH="0" baseline="0" dirty="0" smtClean="0">
            <a:ln/>
            <a:effectLst/>
            <a:latin typeface="Calibri" pitchFamily="34" charset="0"/>
            <a:cs typeface="Arial" pitchFamily="34" charset="0"/>
          </a:endParaRPr>
        </a:p>
      </dsp:txBody>
      <dsp:txXfrm>
        <a:off x="449328" y="4810151"/>
        <a:ext cx="3655355" cy="747227"/>
      </dsp:txXfrm>
    </dsp:sp>
    <dsp:sp modelId="{9A27A3C7-9652-4394-A7A8-BF138BEDFB74}">
      <dsp:nvSpPr>
        <dsp:cNvPr id="0" name=""/>
        <dsp:cNvSpPr/>
      </dsp:nvSpPr>
      <dsp:spPr>
        <a:xfrm>
          <a:off x="2050375" y="2060832"/>
          <a:ext cx="1883552" cy="102283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effectLst/>
              <a:latin typeface="Calibri" pitchFamily="34" charset="0"/>
              <a:ea typeface="Times New Roman" pitchFamily="18" charset="0"/>
              <a:cs typeface="Arial" pitchFamily="34" charset="0"/>
            </a:rPr>
            <a:t>Maddi Tazminat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effectLst/>
              <a:latin typeface="Calibri" pitchFamily="34" charset="0"/>
              <a:ea typeface="Times New Roman" pitchFamily="18" charset="0"/>
              <a:cs typeface="Arial" pitchFamily="34" charset="0"/>
            </a:rPr>
            <a:t>Destekten Yoksun Kalma (53)</a:t>
          </a:r>
          <a:endParaRPr kumimoji="0" lang="tr-TR" sz="1400" b="0" i="0" u="none" strike="noStrike" kern="1200"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kern="1200" cap="none" normalizeH="0" baseline="0" dirty="0" smtClean="0">
            <a:ln/>
            <a:effectLst/>
            <a:latin typeface="Calibri" pitchFamily="34" charset="0"/>
            <a:cs typeface="Arial" pitchFamily="34" charset="0"/>
          </a:endParaRPr>
        </a:p>
      </dsp:txBody>
      <dsp:txXfrm>
        <a:off x="2050375" y="2060832"/>
        <a:ext cx="1883552" cy="1022838"/>
      </dsp:txXfrm>
    </dsp:sp>
    <dsp:sp modelId="{EACF0343-1301-466D-9064-09913C14A972}">
      <dsp:nvSpPr>
        <dsp:cNvPr id="0" name=""/>
        <dsp:cNvSpPr/>
      </dsp:nvSpPr>
      <dsp:spPr>
        <a:xfrm>
          <a:off x="4188954" y="2060832"/>
          <a:ext cx="1432896" cy="74609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Manevi Tazminat (56)</a:t>
          </a:r>
          <a:endParaRPr kumimoji="0" lang="tr-TR" sz="1600" b="0" i="0" u="none" strike="noStrike" kern="1200"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kern="1200" cap="none" normalizeH="0" baseline="0" dirty="0" smtClean="0">
            <a:ln/>
            <a:effectLst/>
            <a:latin typeface="Calibri" pitchFamily="34" charset="0"/>
            <a:cs typeface="Arial" pitchFamily="34" charset="0"/>
          </a:endParaRPr>
        </a:p>
      </dsp:txBody>
      <dsp:txXfrm>
        <a:off x="4188954" y="2060832"/>
        <a:ext cx="1432896" cy="746098"/>
      </dsp:txXfrm>
    </dsp:sp>
    <dsp:sp modelId="{EF119948-EBDF-4172-A6E8-A0C23590B8F7}">
      <dsp:nvSpPr>
        <dsp:cNvPr id="0" name=""/>
        <dsp:cNvSpPr/>
      </dsp:nvSpPr>
      <dsp:spPr>
        <a:xfrm>
          <a:off x="6443583" y="1198599"/>
          <a:ext cx="1881536" cy="60720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SSGSSK (5510)</a:t>
          </a:r>
          <a:endParaRPr kumimoji="0" lang="tr-TR" sz="1600" b="0" i="0" u="none" strike="noStrike" kern="1200" cap="none" normalizeH="0" baseline="0" dirty="0" smtClean="0">
            <a:ln/>
            <a:effectLst/>
            <a:latin typeface="Calibri" pitchFamily="34" charset="0"/>
            <a:cs typeface="Arial" pitchFamily="34" charset="0"/>
          </a:endParaRPr>
        </a:p>
      </dsp:txBody>
      <dsp:txXfrm>
        <a:off x="6443583" y="1198599"/>
        <a:ext cx="1881536" cy="607205"/>
      </dsp:txXfrm>
    </dsp:sp>
    <dsp:sp modelId="{CD29B56F-0DAE-4DD5-9096-80CAF0603F93}">
      <dsp:nvSpPr>
        <dsp:cNvPr id="0" name=""/>
        <dsp:cNvSpPr/>
      </dsp:nvSpPr>
      <dsp:spPr>
        <a:xfrm>
          <a:off x="5876877" y="2060832"/>
          <a:ext cx="1214411" cy="60720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Haklar (16)</a:t>
          </a:r>
          <a:endParaRPr kumimoji="0" lang="tr-TR" sz="1600" b="0" i="0" u="none" strike="noStrike" kern="1200" cap="none" normalizeH="0" baseline="0" dirty="0" smtClean="0">
            <a:ln/>
            <a:effectLst/>
            <a:latin typeface="Calibri" pitchFamily="34" charset="0"/>
            <a:cs typeface="Arial" pitchFamily="34" charset="0"/>
          </a:endParaRPr>
        </a:p>
      </dsp:txBody>
      <dsp:txXfrm>
        <a:off x="5876877" y="2060832"/>
        <a:ext cx="1214411" cy="607205"/>
      </dsp:txXfrm>
    </dsp:sp>
    <dsp:sp modelId="{C2190C8B-E79D-4935-9A5E-81557E809686}">
      <dsp:nvSpPr>
        <dsp:cNvPr id="0" name=""/>
        <dsp:cNvSpPr/>
      </dsp:nvSpPr>
      <dsp:spPr>
        <a:xfrm>
          <a:off x="6156180" y="2952325"/>
          <a:ext cx="1990554" cy="60720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Geçici/Sürekli İş göremezlik</a:t>
          </a:r>
          <a:endParaRPr kumimoji="0" lang="tr-TR" sz="1600" b="0" i="0" u="none" strike="noStrike" kern="1200" cap="none" normalizeH="0" baseline="0" dirty="0" smtClean="0">
            <a:ln/>
            <a:effectLst/>
            <a:latin typeface="Calibri" pitchFamily="34" charset="0"/>
            <a:cs typeface="Arial" pitchFamily="34" charset="0"/>
          </a:endParaRPr>
        </a:p>
      </dsp:txBody>
      <dsp:txXfrm>
        <a:off x="6156180" y="2952325"/>
        <a:ext cx="1990554" cy="607205"/>
      </dsp:txXfrm>
    </dsp:sp>
    <dsp:sp modelId="{AD82C7B2-DA74-410F-B1A1-8C4D2EF4E69D}">
      <dsp:nvSpPr>
        <dsp:cNvPr id="0" name=""/>
        <dsp:cNvSpPr/>
      </dsp:nvSpPr>
      <dsp:spPr>
        <a:xfrm>
          <a:off x="6180480" y="3785296"/>
          <a:ext cx="2052975" cy="60720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Hak Sahiplerine Gelir</a:t>
          </a:r>
          <a:endParaRPr kumimoji="0" lang="tr-TR" sz="1600" b="0" i="0" u="none" strike="noStrike" kern="1200" cap="none" normalizeH="0" baseline="0" dirty="0" smtClean="0">
            <a:ln/>
            <a:effectLst/>
            <a:latin typeface="Calibri" pitchFamily="34" charset="0"/>
            <a:cs typeface="Arial" pitchFamily="34" charset="0"/>
          </a:endParaRPr>
        </a:p>
      </dsp:txBody>
      <dsp:txXfrm>
        <a:off x="6180480" y="3785296"/>
        <a:ext cx="2052975" cy="607205"/>
      </dsp:txXfrm>
    </dsp:sp>
    <dsp:sp modelId="{DF5B1EBA-F50C-48A4-99AF-ED0BC366445A}">
      <dsp:nvSpPr>
        <dsp:cNvPr id="0" name=""/>
        <dsp:cNvSpPr/>
      </dsp:nvSpPr>
      <dsp:spPr>
        <a:xfrm>
          <a:off x="6180480" y="4647529"/>
          <a:ext cx="1975653" cy="60720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Evlenme Yardımı </a:t>
          </a:r>
          <a:endParaRPr kumimoji="0" lang="tr-TR" sz="1600" b="0" i="0" u="none" strike="noStrike" kern="1200" cap="none" normalizeH="0" baseline="0" dirty="0" smtClean="0">
            <a:ln/>
            <a:effectLst/>
            <a:latin typeface="Calibri" pitchFamily="34" charset="0"/>
            <a:cs typeface="Arial" pitchFamily="34" charset="0"/>
          </a:endParaRPr>
        </a:p>
      </dsp:txBody>
      <dsp:txXfrm>
        <a:off x="6180480" y="4647529"/>
        <a:ext cx="1975653" cy="607205"/>
      </dsp:txXfrm>
    </dsp:sp>
    <dsp:sp modelId="{9AA70A95-16B2-4AAB-85BC-C41CBAFB62D2}">
      <dsp:nvSpPr>
        <dsp:cNvPr id="0" name=""/>
        <dsp:cNvSpPr/>
      </dsp:nvSpPr>
      <dsp:spPr>
        <a:xfrm>
          <a:off x="6180480" y="5509761"/>
          <a:ext cx="2037030" cy="60720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Cenaze Yardımı</a:t>
          </a:r>
          <a:endParaRPr kumimoji="0" lang="tr-TR" sz="1600" b="0" i="0" u="none" strike="noStrike" kern="1200" cap="none" normalizeH="0" baseline="0" dirty="0" smtClean="0">
            <a:ln/>
            <a:effectLst/>
            <a:latin typeface="Calibri" pitchFamily="34" charset="0"/>
            <a:cs typeface="Arial" pitchFamily="34" charset="0"/>
          </a:endParaRPr>
        </a:p>
      </dsp:txBody>
      <dsp:txXfrm>
        <a:off x="6180480" y="5509761"/>
        <a:ext cx="2037030" cy="607205"/>
      </dsp:txXfrm>
    </dsp:sp>
    <dsp:sp modelId="{151ADEA6-6C1F-47DB-8351-26277C2184D4}">
      <dsp:nvSpPr>
        <dsp:cNvPr id="0" name=""/>
        <dsp:cNvSpPr/>
      </dsp:nvSpPr>
      <dsp:spPr>
        <a:xfrm>
          <a:off x="7346316" y="2060832"/>
          <a:ext cx="1545509" cy="60720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İşverene Rücu (21)</a:t>
          </a:r>
          <a:endParaRPr kumimoji="0" lang="tr-TR" sz="1600" b="0" i="0" u="none" strike="noStrike" kern="1200" cap="none" normalizeH="0" baseline="0" dirty="0" smtClean="0">
            <a:ln/>
            <a:effectLst/>
            <a:latin typeface="Calibri" pitchFamily="34" charset="0"/>
            <a:cs typeface="Arial" pitchFamily="34" charset="0"/>
          </a:endParaRPr>
        </a:p>
      </dsp:txBody>
      <dsp:txXfrm>
        <a:off x="7346316" y="2060832"/>
        <a:ext cx="1545509" cy="607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DCA94-726F-4278-AB4E-5F5F40577228}">
      <dsp:nvSpPr>
        <dsp:cNvPr id="0" name=""/>
        <dsp:cNvSpPr/>
      </dsp:nvSpPr>
      <dsp:spPr>
        <a:xfrm>
          <a:off x="6738044" y="3200718"/>
          <a:ext cx="272239" cy="2163566"/>
        </a:xfrm>
        <a:custGeom>
          <a:avLst/>
          <a:gdLst/>
          <a:ahLst/>
          <a:cxnLst/>
          <a:rect l="0" t="0" r="0" b="0"/>
          <a:pathLst>
            <a:path>
              <a:moveTo>
                <a:pt x="0" y="0"/>
              </a:moveTo>
              <a:lnTo>
                <a:pt x="0" y="2163566"/>
              </a:lnTo>
              <a:lnTo>
                <a:pt x="272239" y="21635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50277-4694-4AE8-9FE3-33FD88838179}">
      <dsp:nvSpPr>
        <dsp:cNvPr id="0" name=""/>
        <dsp:cNvSpPr/>
      </dsp:nvSpPr>
      <dsp:spPr>
        <a:xfrm>
          <a:off x="6738044" y="3200718"/>
          <a:ext cx="272239" cy="800441"/>
        </a:xfrm>
        <a:custGeom>
          <a:avLst/>
          <a:gdLst/>
          <a:ahLst/>
          <a:cxnLst/>
          <a:rect l="0" t="0" r="0" b="0"/>
          <a:pathLst>
            <a:path>
              <a:moveTo>
                <a:pt x="0" y="0"/>
              </a:moveTo>
              <a:lnTo>
                <a:pt x="0" y="800441"/>
              </a:lnTo>
              <a:lnTo>
                <a:pt x="272239" y="8004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71C76-8283-4570-AD7D-C0F49CC95ADA}">
      <dsp:nvSpPr>
        <dsp:cNvPr id="0" name=""/>
        <dsp:cNvSpPr/>
      </dsp:nvSpPr>
      <dsp:spPr>
        <a:xfrm>
          <a:off x="6613547" y="1893527"/>
          <a:ext cx="850468" cy="295203"/>
        </a:xfrm>
        <a:custGeom>
          <a:avLst/>
          <a:gdLst/>
          <a:ahLst/>
          <a:cxnLst/>
          <a:rect l="0" t="0" r="0" b="0"/>
          <a:pathLst>
            <a:path>
              <a:moveTo>
                <a:pt x="0" y="0"/>
              </a:moveTo>
              <a:lnTo>
                <a:pt x="0" y="147601"/>
              </a:lnTo>
              <a:lnTo>
                <a:pt x="850468" y="147601"/>
              </a:lnTo>
              <a:lnTo>
                <a:pt x="850468" y="2952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35D9C-74B5-40BC-AD6E-C5315665F3A0}">
      <dsp:nvSpPr>
        <dsp:cNvPr id="0" name=""/>
        <dsp:cNvSpPr/>
      </dsp:nvSpPr>
      <dsp:spPr>
        <a:xfrm>
          <a:off x="5558482" y="1893527"/>
          <a:ext cx="1055065" cy="295203"/>
        </a:xfrm>
        <a:custGeom>
          <a:avLst/>
          <a:gdLst/>
          <a:ahLst/>
          <a:cxnLst/>
          <a:rect l="0" t="0" r="0" b="0"/>
          <a:pathLst>
            <a:path>
              <a:moveTo>
                <a:pt x="1055065" y="0"/>
              </a:moveTo>
              <a:lnTo>
                <a:pt x="1055065" y="147601"/>
              </a:lnTo>
              <a:lnTo>
                <a:pt x="0" y="147601"/>
              </a:lnTo>
              <a:lnTo>
                <a:pt x="0" y="2952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1E1B7-CDB2-4988-B5D5-C7BB5D52006C}">
      <dsp:nvSpPr>
        <dsp:cNvPr id="0" name=""/>
        <dsp:cNvSpPr/>
      </dsp:nvSpPr>
      <dsp:spPr>
        <a:xfrm>
          <a:off x="4315325" y="1184609"/>
          <a:ext cx="2298221" cy="295203"/>
        </a:xfrm>
        <a:custGeom>
          <a:avLst/>
          <a:gdLst/>
          <a:ahLst/>
          <a:cxnLst/>
          <a:rect l="0" t="0" r="0" b="0"/>
          <a:pathLst>
            <a:path>
              <a:moveTo>
                <a:pt x="0" y="0"/>
              </a:moveTo>
              <a:lnTo>
                <a:pt x="0" y="147601"/>
              </a:lnTo>
              <a:lnTo>
                <a:pt x="2298221" y="147601"/>
              </a:lnTo>
              <a:lnTo>
                <a:pt x="2298221" y="2952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A36A7-0990-4D50-8218-D6776B84718D}">
      <dsp:nvSpPr>
        <dsp:cNvPr id="0" name=""/>
        <dsp:cNvSpPr/>
      </dsp:nvSpPr>
      <dsp:spPr>
        <a:xfrm>
          <a:off x="2283947" y="1902945"/>
          <a:ext cx="1186318" cy="295203"/>
        </a:xfrm>
        <a:custGeom>
          <a:avLst/>
          <a:gdLst/>
          <a:ahLst/>
          <a:cxnLst/>
          <a:rect l="0" t="0" r="0" b="0"/>
          <a:pathLst>
            <a:path>
              <a:moveTo>
                <a:pt x="0" y="0"/>
              </a:moveTo>
              <a:lnTo>
                <a:pt x="0" y="147601"/>
              </a:lnTo>
              <a:lnTo>
                <a:pt x="1186318" y="147601"/>
              </a:lnTo>
              <a:lnTo>
                <a:pt x="1186318" y="2952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50469-D6D9-4456-A8E8-BDE024223215}">
      <dsp:nvSpPr>
        <dsp:cNvPr id="0" name=""/>
        <dsp:cNvSpPr/>
      </dsp:nvSpPr>
      <dsp:spPr>
        <a:xfrm>
          <a:off x="215226" y="2773298"/>
          <a:ext cx="311615" cy="1739091"/>
        </a:xfrm>
        <a:custGeom>
          <a:avLst/>
          <a:gdLst/>
          <a:ahLst/>
          <a:cxnLst/>
          <a:rect l="0" t="0" r="0" b="0"/>
          <a:pathLst>
            <a:path>
              <a:moveTo>
                <a:pt x="0" y="0"/>
              </a:moveTo>
              <a:lnTo>
                <a:pt x="0" y="1739091"/>
              </a:lnTo>
              <a:lnTo>
                <a:pt x="311615" y="173909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9FA50-80B2-4D33-BB68-D00490E027F9}">
      <dsp:nvSpPr>
        <dsp:cNvPr id="0" name=""/>
        <dsp:cNvSpPr/>
      </dsp:nvSpPr>
      <dsp:spPr>
        <a:xfrm>
          <a:off x="215226" y="2773298"/>
          <a:ext cx="311615" cy="579569"/>
        </a:xfrm>
        <a:custGeom>
          <a:avLst/>
          <a:gdLst/>
          <a:ahLst/>
          <a:cxnLst/>
          <a:rect l="0" t="0" r="0" b="0"/>
          <a:pathLst>
            <a:path>
              <a:moveTo>
                <a:pt x="0" y="0"/>
              </a:moveTo>
              <a:lnTo>
                <a:pt x="0" y="579569"/>
              </a:lnTo>
              <a:lnTo>
                <a:pt x="311615" y="57956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860CD-EBAC-4041-8E09-1F48300AC20E}">
      <dsp:nvSpPr>
        <dsp:cNvPr id="0" name=""/>
        <dsp:cNvSpPr/>
      </dsp:nvSpPr>
      <dsp:spPr>
        <a:xfrm>
          <a:off x="1046199" y="1902945"/>
          <a:ext cx="1237747" cy="295203"/>
        </a:xfrm>
        <a:custGeom>
          <a:avLst/>
          <a:gdLst/>
          <a:ahLst/>
          <a:cxnLst/>
          <a:rect l="0" t="0" r="0" b="0"/>
          <a:pathLst>
            <a:path>
              <a:moveTo>
                <a:pt x="1237747" y="0"/>
              </a:moveTo>
              <a:lnTo>
                <a:pt x="1237747" y="147601"/>
              </a:lnTo>
              <a:lnTo>
                <a:pt x="0" y="147601"/>
              </a:lnTo>
              <a:lnTo>
                <a:pt x="0" y="2952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1EA05A-575E-40A6-B8E0-612EE1E64F1E}">
      <dsp:nvSpPr>
        <dsp:cNvPr id="0" name=""/>
        <dsp:cNvSpPr/>
      </dsp:nvSpPr>
      <dsp:spPr>
        <a:xfrm>
          <a:off x="2283947" y="1184609"/>
          <a:ext cx="2031378" cy="295203"/>
        </a:xfrm>
        <a:custGeom>
          <a:avLst/>
          <a:gdLst/>
          <a:ahLst/>
          <a:cxnLst/>
          <a:rect l="0" t="0" r="0" b="0"/>
          <a:pathLst>
            <a:path>
              <a:moveTo>
                <a:pt x="2031378" y="0"/>
              </a:moveTo>
              <a:lnTo>
                <a:pt x="2031378" y="147601"/>
              </a:lnTo>
              <a:lnTo>
                <a:pt x="0" y="147601"/>
              </a:lnTo>
              <a:lnTo>
                <a:pt x="0" y="2952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CC3DA-4CAD-463F-BF8E-02BF9BE467A2}">
      <dsp:nvSpPr>
        <dsp:cNvPr id="0" name=""/>
        <dsp:cNvSpPr/>
      </dsp:nvSpPr>
      <dsp:spPr>
        <a:xfrm>
          <a:off x="1706504" y="481743"/>
          <a:ext cx="5217643" cy="7028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kern="1200" cap="none" normalizeH="0" baseline="0" dirty="0" smtClean="0">
              <a:ln/>
              <a:effectLst/>
              <a:latin typeface="Calibri" pitchFamily="34" charset="0"/>
              <a:ea typeface="Times New Roman" pitchFamily="18" charset="0"/>
              <a:cs typeface="Arial" pitchFamily="34" charset="0"/>
            </a:rPr>
            <a:t>İŞ KAZASININ CEZAİ SONUCU</a:t>
          </a:r>
          <a:endParaRPr kumimoji="0" lang="tr-TR" sz="2000" b="1" i="0" u="none" strike="noStrike" kern="1200" cap="none" normalizeH="0" baseline="0" dirty="0" smtClean="0">
            <a:ln/>
            <a:effectLst/>
            <a:latin typeface="Calibri" pitchFamily="34" charset="0"/>
            <a:cs typeface="Arial" pitchFamily="34" charset="0"/>
          </a:endParaRPr>
        </a:p>
      </dsp:txBody>
      <dsp:txXfrm>
        <a:off x="1706504" y="481743"/>
        <a:ext cx="5217643" cy="702866"/>
      </dsp:txXfrm>
    </dsp:sp>
    <dsp:sp modelId="{64E69B93-0853-479C-92EB-B765FAAB3D83}">
      <dsp:nvSpPr>
        <dsp:cNvPr id="0" name=""/>
        <dsp:cNvSpPr/>
      </dsp:nvSpPr>
      <dsp:spPr>
        <a:xfrm>
          <a:off x="928125" y="1479813"/>
          <a:ext cx="2711644" cy="42313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CEZA HUKUKU</a:t>
          </a:r>
          <a:endParaRPr kumimoji="0" lang="tr-TR" sz="1600" b="0" i="0" u="none" strike="noStrike" kern="1200" cap="none" normalizeH="0" baseline="0" dirty="0" smtClean="0">
            <a:ln/>
            <a:effectLst/>
            <a:latin typeface="Calibri" pitchFamily="34" charset="0"/>
            <a:cs typeface="Arial" pitchFamily="34" charset="0"/>
          </a:endParaRPr>
        </a:p>
      </dsp:txBody>
      <dsp:txXfrm>
        <a:off x="928125" y="1479813"/>
        <a:ext cx="2711644" cy="423132"/>
      </dsp:txXfrm>
    </dsp:sp>
    <dsp:sp modelId="{71001E9B-351B-4F3F-9B34-7D8D2D44BDB5}">
      <dsp:nvSpPr>
        <dsp:cNvPr id="0" name=""/>
        <dsp:cNvSpPr/>
      </dsp:nvSpPr>
      <dsp:spPr>
        <a:xfrm>
          <a:off x="7482" y="2198149"/>
          <a:ext cx="2077433" cy="57514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effectLst/>
              <a:latin typeface="Calibri" pitchFamily="34" charset="0"/>
              <a:ea typeface="Times New Roman" pitchFamily="18" charset="0"/>
              <a:cs typeface="Arial" pitchFamily="34" charset="0"/>
            </a:rPr>
            <a:t>Taksirle Öldürme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(5237/85)</a:t>
          </a:r>
        </a:p>
      </dsp:txBody>
      <dsp:txXfrm>
        <a:off x="7482" y="2198149"/>
        <a:ext cx="2077433" cy="575148"/>
      </dsp:txXfrm>
    </dsp:sp>
    <dsp:sp modelId="{474E271F-696E-43C1-B198-6E75126F544E}">
      <dsp:nvSpPr>
        <dsp:cNvPr id="0" name=""/>
        <dsp:cNvSpPr/>
      </dsp:nvSpPr>
      <dsp:spPr>
        <a:xfrm>
          <a:off x="526841" y="3068501"/>
          <a:ext cx="2536644" cy="56873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cs typeface="Arial" pitchFamily="34" charset="0"/>
            </a:rPr>
            <a:t>2-6 yıl hapis</a:t>
          </a:r>
        </a:p>
      </dsp:txBody>
      <dsp:txXfrm>
        <a:off x="526841" y="3068501"/>
        <a:ext cx="2536644" cy="568731"/>
      </dsp:txXfrm>
    </dsp:sp>
    <dsp:sp modelId="{A16C03AA-6D7D-4410-AD7B-88F14820CDDD}">
      <dsp:nvSpPr>
        <dsp:cNvPr id="0" name=""/>
        <dsp:cNvSpPr/>
      </dsp:nvSpPr>
      <dsp:spPr>
        <a:xfrm>
          <a:off x="526841" y="3932437"/>
          <a:ext cx="3757284" cy="115990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kern="1200" cap="none" normalizeH="0" baseline="0" dirty="0" smtClean="0">
            <a:ln/>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Birden fazla ölüm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Bir / birden fazla ölüm + Bir / birden fazla yaralanma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3 -15 yıl hapis </a:t>
          </a:r>
          <a:endParaRPr kumimoji="0" lang="tr-TR" sz="1600" b="0" i="0" u="none" strike="noStrike" kern="1200"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kern="1200" cap="none" normalizeH="0" baseline="0" dirty="0" smtClean="0">
            <a:ln/>
            <a:effectLst/>
            <a:latin typeface="Calibri" pitchFamily="34" charset="0"/>
            <a:cs typeface="Arial" pitchFamily="34" charset="0"/>
          </a:endParaRPr>
        </a:p>
      </dsp:txBody>
      <dsp:txXfrm>
        <a:off x="526841" y="3932437"/>
        <a:ext cx="3757284" cy="1159905"/>
      </dsp:txXfrm>
    </dsp:sp>
    <dsp:sp modelId="{9A27A3C7-9652-4394-A7A8-BF138BEDFB74}">
      <dsp:nvSpPr>
        <dsp:cNvPr id="0" name=""/>
        <dsp:cNvSpPr/>
      </dsp:nvSpPr>
      <dsp:spPr>
        <a:xfrm>
          <a:off x="2380120" y="2198149"/>
          <a:ext cx="2180291" cy="60568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effectLst/>
              <a:latin typeface="Calibri" pitchFamily="34" charset="0"/>
              <a:ea typeface="Times New Roman" pitchFamily="18" charset="0"/>
              <a:cs typeface="Arial" pitchFamily="34" charset="0"/>
            </a:rPr>
            <a:t>Taksirle Yaralama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(5237/89)</a:t>
          </a:r>
          <a:endParaRPr kumimoji="0" lang="tr-TR" sz="1800" b="0" i="0" u="none" strike="noStrike" kern="1200" cap="none" normalizeH="0" baseline="0" dirty="0" smtClean="0">
            <a:ln/>
            <a:effectLst/>
            <a:latin typeface="Calibri" pitchFamily="34" charset="0"/>
            <a:cs typeface="Arial" pitchFamily="34" charset="0"/>
          </a:endParaRPr>
        </a:p>
      </dsp:txBody>
      <dsp:txXfrm>
        <a:off x="2380120" y="2198149"/>
        <a:ext cx="2180291" cy="605688"/>
      </dsp:txXfrm>
    </dsp:sp>
    <dsp:sp modelId="{EF119948-EBDF-4172-A6E8-A0C23590B8F7}">
      <dsp:nvSpPr>
        <dsp:cNvPr id="0" name=""/>
        <dsp:cNvSpPr/>
      </dsp:nvSpPr>
      <dsp:spPr>
        <a:xfrm>
          <a:off x="5524568" y="1479813"/>
          <a:ext cx="2177957" cy="413714"/>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İŞ HUKUKU</a:t>
          </a:r>
          <a:endParaRPr kumimoji="0" lang="tr-TR" sz="1600" b="0" i="0" u="none" strike="noStrike" kern="1200" cap="none" normalizeH="0" baseline="0" dirty="0" smtClean="0">
            <a:ln/>
            <a:effectLst/>
            <a:latin typeface="Calibri" pitchFamily="34" charset="0"/>
            <a:cs typeface="Arial" pitchFamily="34" charset="0"/>
          </a:endParaRPr>
        </a:p>
      </dsp:txBody>
      <dsp:txXfrm>
        <a:off x="5524568" y="1479813"/>
        <a:ext cx="2177957" cy="413714"/>
      </dsp:txXfrm>
    </dsp:sp>
    <dsp:sp modelId="{CD29B56F-0DAE-4DD5-9096-80CAF0603F93}">
      <dsp:nvSpPr>
        <dsp:cNvPr id="0" name=""/>
        <dsp:cNvSpPr/>
      </dsp:nvSpPr>
      <dsp:spPr>
        <a:xfrm>
          <a:off x="4855615" y="2188731"/>
          <a:ext cx="1405732" cy="105401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effectLst/>
              <a:latin typeface="Calibri" pitchFamily="34" charset="0"/>
              <a:ea typeface="Times New Roman" pitchFamily="18" charset="0"/>
              <a:cs typeface="Arial" pitchFamily="34" charset="0"/>
            </a:rPr>
            <a:t>İdari Yaptırımlar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Kapatma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Durdurma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ea typeface="Times New Roman" pitchFamily="18" charset="0"/>
              <a:cs typeface="Arial" pitchFamily="34" charset="0"/>
            </a:rPr>
            <a:t>Alıkoyma</a:t>
          </a:r>
          <a:endParaRPr kumimoji="0" lang="tr-TR" sz="1600" b="0" i="0" u="none" strike="noStrike" kern="1200" cap="none" normalizeH="0" baseline="0" dirty="0" smtClean="0">
            <a:ln/>
            <a:effectLst/>
            <a:latin typeface="Calibri" pitchFamily="34" charset="0"/>
            <a:cs typeface="Arial" pitchFamily="34" charset="0"/>
          </a:endParaRPr>
        </a:p>
      </dsp:txBody>
      <dsp:txXfrm>
        <a:off x="4855615" y="2188731"/>
        <a:ext cx="1405732" cy="1054018"/>
      </dsp:txXfrm>
    </dsp:sp>
    <dsp:sp modelId="{151ADEA6-6C1F-47DB-8351-26277C2184D4}">
      <dsp:nvSpPr>
        <dsp:cNvPr id="0" name=""/>
        <dsp:cNvSpPr/>
      </dsp:nvSpPr>
      <dsp:spPr>
        <a:xfrm>
          <a:off x="6556552" y="2188731"/>
          <a:ext cx="1814927" cy="101198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effectLst/>
              <a:latin typeface="Calibri" pitchFamily="34" charset="0"/>
              <a:ea typeface="Times New Roman" pitchFamily="18" charset="0"/>
              <a:cs typeface="Arial" pitchFamily="34" charset="0"/>
            </a:rPr>
            <a:t>6331 sayılı </a:t>
          </a:r>
          <a:r>
            <a:rPr kumimoji="0" lang="tr-TR" sz="1600" b="1" i="0" u="none" strike="noStrike" kern="1200" cap="none" normalizeH="0" baseline="0" dirty="0" smtClean="0">
              <a:ln/>
              <a:effectLst/>
              <a:latin typeface="Calibri" pitchFamily="34" charset="0"/>
              <a:cs typeface="Arial" pitchFamily="34" charset="0"/>
            </a:rPr>
            <a:t>İSG Kanunu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kern="1200" cap="none" normalizeH="0" baseline="0" dirty="0" smtClean="0">
              <a:ln/>
              <a:effectLst/>
              <a:latin typeface="Calibri" pitchFamily="34" charset="0"/>
              <a:cs typeface="Arial" pitchFamily="34" charset="0"/>
            </a:rPr>
            <a:t>İdari Para Cezaları</a:t>
          </a:r>
        </a:p>
      </dsp:txBody>
      <dsp:txXfrm>
        <a:off x="6556552" y="2188731"/>
        <a:ext cx="1814927" cy="1011986"/>
      </dsp:txXfrm>
    </dsp:sp>
    <dsp:sp modelId="{362EC6FB-8F40-4263-B05B-1E6FB5BF9DA6}">
      <dsp:nvSpPr>
        <dsp:cNvPr id="0" name=""/>
        <dsp:cNvSpPr/>
      </dsp:nvSpPr>
      <dsp:spPr>
        <a:xfrm>
          <a:off x="7010283" y="3495922"/>
          <a:ext cx="1874713" cy="101047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tr-TR" sz="1600" kern="1200" dirty="0" smtClean="0">
              <a:latin typeface="Calibri" pitchFamily="34" charset="0"/>
            </a:rPr>
            <a:t>İş Güvenliği Uzmanı İşyeri Hekimi Bulundurmama </a:t>
          </a:r>
        </a:p>
        <a:p>
          <a:pPr lvl="0" algn="l" defTabSz="711200">
            <a:lnSpc>
              <a:spcPct val="90000"/>
            </a:lnSpc>
            <a:spcBef>
              <a:spcPct val="0"/>
            </a:spcBef>
            <a:spcAft>
              <a:spcPct val="35000"/>
            </a:spcAft>
          </a:pPr>
          <a:r>
            <a:rPr lang="tr-TR" sz="1600" kern="1200" dirty="0" smtClean="0">
              <a:latin typeface="Calibri" pitchFamily="34" charset="0"/>
            </a:rPr>
            <a:t> 9250TL</a:t>
          </a:r>
          <a:endParaRPr lang="tr-TR" sz="1600" kern="1200" dirty="0">
            <a:latin typeface="Calibri" pitchFamily="34" charset="0"/>
          </a:endParaRPr>
        </a:p>
      </dsp:txBody>
      <dsp:txXfrm>
        <a:off x="7010283" y="3495922"/>
        <a:ext cx="1874713" cy="1010475"/>
      </dsp:txXfrm>
    </dsp:sp>
    <dsp:sp modelId="{879BBEBF-4E0B-4745-AC79-1DBA6FD3726C}">
      <dsp:nvSpPr>
        <dsp:cNvPr id="0" name=""/>
        <dsp:cNvSpPr/>
      </dsp:nvSpPr>
      <dsp:spPr>
        <a:xfrm>
          <a:off x="7010283" y="4801601"/>
          <a:ext cx="1405732" cy="112536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tr-TR" sz="1600" kern="1200" dirty="0" smtClean="0">
              <a:latin typeface="Calibri" pitchFamily="34" charset="0"/>
            </a:rPr>
            <a:t>Risk Değerlendirmesi Yapmamak</a:t>
          </a:r>
        </a:p>
        <a:p>
          <a:pPr lvl="0" algn="ctr" defTabSz="711200">
            <a:lnSpc>
              <a:spcPct val="90000"/>
            </a:lnSpc>
            <a:spcBef>
              <a:spcPct val="0"/>
            </a:spcBef>
            <a:spcAft>
              <a:spcPct val="35000"/>
            </a:spcAft>
          </a:pPr>
          <a:r>
            <a:rPr lang="tr-TR" sz="1600" kern="1200" dirty="0" smtClean="0">
              <a:latin typeface="Calibri" pitchFamily="34" charset="0"/>
            </a:rPr>
            <a:t>8325 TL</a:t>
          </a:r>
          <a:endParaRPr lang="tr-TR" sz="1600" kern="1200" dirty="0">
            <a:latin typeface="Calibri" pitchFamily="34" charset="0"/>
          </a:endParaRPr>
        </a:p>
      </dsp:txBody>
      <dsp:txXfrm>
        <a:off x="7010283" y="4801601"/>
        <a:ext cx="1405732" cy="112536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88DC4-D2FD-407B-A877-F4BF1AE77CE7}" type="datetimeFigureOut">
              <a:rPr lang="tr-TR" smtClean="0"/>
              <a:pPr/>
              <a:t>17.12.2015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94B5B-D7A6-4067-A64A-7D38F8A44021}" type="slidenum">
              <a:rPr lang="tr-TR" smtClean="0"/>
              <a:pPr/>
              <a:t>‹#›</a:t>
            </a:fld>
            <a:endParaRPr lang="tr-TR"/>
          </a:p>
        </p:txBody>
      </p:sp>
    </p:spTree>
    <p:extLst>
      <p:ext uri="{BB962C8B-B14F-4D97-AF65-F5344CB8AC3E}">
        <p14:creationId xmlns:p14="http://schemas.microsoft.com/office/powerpoint/2010/main" val="23979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9572" name="3 Slayt Numarası Yer Tutucusu"/>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EC61487-781F-4F18-B926-CC6942C577E0}" type="slidenum">
              <a:rPr lang="fi-FI" altLang="tr-TR">
                <a:ea typeface="MS PGothic" pitchFamily="34" charset="-128"/>
              </a:rPr>
              <a:pPr algn="r" eaLnBrk="1" hangingPunct="1">
                <a:spcBef>
                  <a:spcPct val="0"/>
                </a:spcBef>
              </a:pPr>
              <a:t>28</a:t>
            </a:fld>
            <a:endParaRPr lang="fi-FI" altLang="tr-TR">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536575" y="503238"/>
            <a:ext cx="3140075" cy="2354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2" spcCol="182880">
            <a:normAutofit fontScale="47500" lnSpcReduction="20000"/>
          </a:bodyPr>
          <a:lstStyle/>
          <a:p>
            <a:pPr lvl="2" fontAlgn="auto">
              <a:spcBef>
                <a:spcPts val="0"/>
              </a:spcBef>
              <a:spcAft>
                <a:spcPts val="0"/>
              </a:spcAft>
              <a:buFont typeface="Arial" pitchFamily="34" charset="0"/>
              <a:buNone/>
              <a:defRPr/>
            </a:pPr>
            <a:endParaRPr lang="en-US" sz="1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4E9F986-3889-47E4-9E79-D93A2640E715}" type="slidenum">
              <a:rPr lang="tr-TR" smtClean="0"/>
              <a:pPr>
                <a:defRPr/>
              </a:pPr>
              <a:t>48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pPr/>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1A1A9C7-B0FB-4925-9935-595BDF552F66}" type="datetimeFigureOut">
              <a:rPr lang="tr-TR" smtClean="0"/>
              <a:pPr/>
              <a:t>17.12.2015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1A9C7-B0FB-4925-9935-595BDF552F66}" type="datetimeFigureOut">
              <a:rPr lang="tr-TR" smtClean="0"/>
              <a:pPr/>
              <a:t>17.12.2015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C660E-E74E-4DED-BD3D-C4C2FF82FA0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gif"/><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gif"/><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649808" y="3500438"/>
            <a:ext cx="3422786" cy="792088"/>
          </a:xfrm>
        </p:spPr>
        <p:txBody>
          <a:bodyPr>
            <a:noAutofit/>
          </a:bodyPr>
          <a:lstStyle/>
          <a:p>
            <a:r>
              <a:rPr lang="tr-TR" sz="1800" b="1" dirty="0" smtClean="0">
                <a:latin typeface="Arial" pitchFamily="34" charset="0"/>
                <a:cs typeface="Arial" pitchFamily="34" charset="0"/>
              </a:rPr>
              <a:t>MURATPAŞA</a:t>
            </a:r>
            <a:br>
              <a:rPr lang="tr-TR" sz="1800" b="1" dirty="0" smtClean="0">
                <a:latin typeface="Arial" pitchFamily="34" charset="0"/>
                <a:cs typeface="Arial" pitchFamily="34" charset="0"/>
              </a:rPr>
            </a:br>
            <a:r>
              <a:rPr lang="tr-TR" sz="1800" b="1" dirty="0" smtClean="0">
                <a:latin typeface="Arial" pitchFamily="34" charset="0"/>
                <a:cs typeface="Arial" pitchFamily="34" charset="0"/>
              </a:rPr>
              <a:t> İLÇE MİLLİ EĞİTİM MÜDÜRLÜĞÜ</a:t>
            </a:r>
            <a:endParaRPr lang="tr-TR" sz="1800" b="1" dirty="0">
              <a:latin typeface="Arial" pitchFamily="34" charset="0"/>
              <a:cs typeface="Arial" pitchFamily="34" charset="0"/>
            </a:endParaRPr>
          </a:p>
        </p:txBody>
      </p:sp>
      <p:sp>
        <p:nvSpPr>
          <p:cNvPr id="4" name="3 Metin kutusu"/>
          <p:cNvSpPr txBox="1"/>
          <p:nvPr/>
        </p:nvSpPr>
        <p:spPr>
          <a:xfrm>
            <a:off x="642910" y="4763168"/>
            <a:ext cx="8215370" cy="523220"/>
          </a:xfrm>
          <a:prstGeom prst="rect">
            <a:avLst/>
          </a:prstGeom>
          <a:noFill/>
        </p:spPr>
        <p:txBody>
          <a:bodyPr wrap="square" rtlCol="0">
            <a:spAutoFit/>
          </a:bodyPr>
          <a:lstStyle/>
          <a:p>
            <a:pPr algn="ctr"/>
            <a:r>
              <a:rPr lang="tr-TR" sz="2800" b="1" dirty="0" smtClean="0">
                <a:solidFill>
                  <a:srgbClr val="FFFF00"/>
                </a:solidFill>
              </a:rPr>
              <a:t>İŞ SAĞLIĞI VE GÜVENLİĞİ BİLGİLENDİRME SUNUSU</a:t>
            </a:r>
            <a:endParaRPr lang="tr-TR" sz="28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KAZASI NEDİR?</a:t>
            </a:r>
            <a:endParaRPr lang="tr-TR" dirty="0"/>
          </a:p>
        </p:txBody>
      </p:sp>
      <p:sp>
        <p:nvSpPr>
          <p:cNvPr id="3" name="2 Alt Başlık"/>
          <p:cNvSpPr>
            <a:spLocks noGrp="1"/>
          </p:cNvSpPr>
          <p:nvPr>
            <p:ph type="subTitle" idx="1"/>
          </p:nvPr>
        </p:nvSpPr>
        <p:spPr>
          <a:xfrm>
            <a:off x="214282" y="1142984"/>
            <a:ext cx="8715436" cy="5572164"/>
          </a:xfrm>
        </p:spPr>
        <p:txBody>
          <a:bodyPr>
            <a:normAutofit fontScale="85000" lnSpcReduction="20000"/>
          </a:bodyPr>
          <a:lstStyle/>
          <a:p>
            <a:pPr algn="l"/>
            <a:r>
              <a:rPr lang="tr-TR" sz="2800" dirty="0" smtClean="0">
                <a:solidFill>
                  <a:srgbClr val="002060"/>
                </a:solidFill>
              </a:rPr>
              <a:t>Ülkemizde </a:t>
            </a:r>
            <a:r>
              <a:rPr lang="tr-TR" sz="2800" dirty="0">
                <a:solidFill>
                  <a:srgbClr val="002060"/>
                </a:solidFill>
              </a:rPr>
              <a:t>ise 506 SSK </a:t>
            </a:r>
            <a:r>
              <a:rPr lang="tr-TR" sz="2800" dirty="0" smtClean="0">
                <a:solidFill>
                  <a:srgbClr val="002060"/>
                </a:solidFill>
              </a:rPr>
              <a:t>göre iş </a:t>
            </a:r>
            <a:r>
              <a:rPr lang="tr-TR" sz="2800" dirty="0">
                <a:solidFill>
                  <a:srgbClr val="002060"/>
                </a:solidFill>
              </a:rPr>
              <a:t>kazasını şöyle tanımlamaktadır; </a:t>
            </a:r>
          </a:p>
          <a:p>
            <a:pPr algn="l"/>
            <a:r>
              <a:rPr lang="tr-TR" sz="2800" b="1" i="1" dirty="0">
                <a:solidFill>
                  <a:srgbClr val="002060"/>
                </a:solidFill>
              </a:rPr>
              <a:t>İş Kazası, aşağıdaki hal ve durumlardan birinde meydana gelen ve sigortalıyı hemen veya sonradan, bedence veya ruhça arızaya uğratan olaydır. </a:t>
            </a:r>
            <a:endParaRPr lang="tr-TR" sz="2800" b="1" i="1" dirty="0" smtClean="0">
              <a:solidFill>
                <a:srgbClr val="002060"/>
              </a:solidFill>
            </a:endParaRPr>
          </a:p>
          <a:p>
            <a:pPr algn="l"/>
            <a:endParaRPr lang="tr-TR" sz="1600" b="1" i="1" dirty="0">
              <a:solidFill>
                <a:srgbClr val="002060"/>
              </a:solidFill>
            </a:endParaRPr>
          </a:p>
          <a:p>
            <a:pPr algn="l">
              <a:buFont typeface="Arial" pitchFamily="34" charset="0"/>
              <a:buChar char="•"/>
            </a:pPr>
            <a:r>
              <a:rPr lang="tr-TR" sz="2800" dirty="0" smtClean="0">
                <a:solidFill>
                  <a:srgbClr val="002060"/>
                </a:solidFill>
              </a:rPr>
              <a:t> Sigortalının </a:t>
            </a:r>
            <a:r>
              <a:rPr lang="tr-TR" sz="2800" dirty="0">
                <a:solidFill>
                  <a:srgbClr val="002060"/>
                </a:solidFill>
              </a:rPr>
              <a:t>iş yerinde bulunduğu sırada, </a:t>
            </a:r>
          </a:p>
          <a:p>
            <a:pPr algn="l">
              <a:buFont typeface="Arial" pitchFamily="34" charset="0"/>
              <a:buChar char="•"/>
            </a:pPr>
            <a:r>
              <a:rPr lang="tr-TR" sz="2800" dirty="0" smtClean="0">
                <a:solidFill>
                  <a:srgbClr val="002060"/>
                </a:solidFill>
              </a:rPr>
              <a:t> İşveren </a:t>
            </a:r>
            <a:r>
              <a:rPr lang="tr-TR" sz="2800" dirty="0">
                <a:solidFill>
                  <a:srgbClr val="002060"/>
                </a:solidFill>
              </a:rPr>
              <a:t>tarafından yürütülmekte olan iş dolayısıyla </a:t>
            </a:r>
          </a:p>
          <a:p>
            <a:pPr algn="l">
              <a:buFont typeface="Arial" pitchFamily="34" charset="0"/>
              <a:buChar char="•"/>
            </a:pPr>
            <a:r>
              <a:rPr lang="tr-TR" sz="2800" dirty="0" smtClean="0">
                <a:solidFill>
                  <a:srgbClr val="002060"/>
                </a:solidFill>
              </a:rPr>
              <a:t> Sigortalının</a:t>
            </a:r>
            <a:r>
              <a:rPr lang="tr-TR" sz="2800" dirty="0">
                <a:solidFill>
                  <a:srgbClr val="002060"/>
                </a:solidFill>
              </a:rPr>
              <a:t>, işveren tarafından görevli olarak başka bir yere gönderilmesi yüzünden asıl işini yapmaksızın geçen zamanlarda </a:t>
            </a:r>
          </a:p>
          <a:p>
            <a:pPr algn="l">
              <a:buFont typeface="Arial" pitchFamily="34" charset="0"/>
              <a:buChar char="•"/>
            </a:pPr>
            <a:r>
              <a:rPr lang="tr-TR" sz="2800" dirty="0" smtClean="0">
                <a:solidFill>
                  <a:srgbClr val="002060"/>
                </a:solidFill>
              </a:rPr>
              <a:t> Emzikli </a:t>
            </a:r>
            <a:r>
              <a:rPr lang="tr-TR" sz="2800" dirty="0">
                <a:solidFill>
                  <a:srgbClr val="002060"/>
                </a:solidFill>
              </a:rPr>
              <a:t>kadın sigortalının çocuğuna süt vermek için ayrılan zamanlarda </a:t>
            </a:r>
          </a:p>
          <a:p>
            <a:pPr algn="l">
              <a:buFont typeface="Arial" pitchFamily="34" charset="0"/>
              <a:buChar char="•"/>
            </a:pPr>
            <a:r>
              <a:rPr lang="tr-TR" sz="2800" dirty="0" smtClean="0">
                <a:solidFill>
                  <a:srgbClr val="002060"/>
                </a:solidFill>
              </a:rPr>
              <a:t> Sigortalının </a:t>
            </a:r>
            <a:r>
              <a:rPr lang="tr-TR" sz="2800" dirty="0">
                <a:solidFill>
                  <a:srgbClr val="002060"/>
                </a:solidFill>
              </a:rPr>
              <a:t>işveren tarafından sağlanan bir araçla işin yapıldığı yere toplu olarak götürülüp getirilmeleri sırasında </a:t>
            </a:r>
            <a:endParaRPr lang="tr-TR" sz="2800" dirty="0" smtClean="0">
              <a:solidFill>
                <a:srgbClr val="002060"/>
              </a:solidFill>
            </a:endParaRPr>
          </a:p>
          <a:p>
            <a:pPr algn="l"/>
            <a:endParaRPr lang="tr-TR" sz="1600" dirty="0">
              <a:solidFill>
                <a:srgbClr val="002060"/>
              </a:solidFill>
            </a:endParaRPr>
          </a:p>
          <a:p>
            <a:pPr algn="l"/>
            <a:r>
              <a:rPr lang="tr-TR" sz="2800" dirty="0" smtClean="0">
                <a:solidFill>
                  <a:srgbClr val="002060"/>
                </a:solidFill>
              </a:rPr>
              <a:t>meydana gelen ve sigortalıyı hemen veya sonradan bedenen ya da ruhen engelli hâle getiren olaydır.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KAZASI NEDİR?</a:t>
            </a:r>
            <a:endParaRPr lang="tr-TR" dirty="0"/>
          </a:p>
        </p:txBody>
      </p:sp>
      <p:sp>
        <p:nvSpPr>
          <p:cNvPr id="3" name="2 Alt Başlık"/>
          <p:cNvSpPr>
            <a:spLocks noGrp="1"/>
          </p:cNvSpPr>
          <p:nvPr>
            <p:ph type="subTitle" idx="1"/>
          </p:nvPr>
        </p:nvSpPr>
        <p:spPr>
          <a:xfrm>
            <a:off x="214282" y="1142984"/>
            <a:ext cx="8715436" cy="5572164"/>
          </a:xfrm>
        </p:spPr>
        <p:txBody>
          <a:bodyPr>
            <a:normAutofit/>
          </a:bodyPr>
          <a:lstStyle/>
          <a:p>
            <a:pPr algn="l"/>
            <a:r>
              <a:rPr lang="tr-TR" sz="2800" b="1" dirty="0" smtClean="0">
                <a:solidFill>
                  <a:srgbClr val="002060"/>
                </a:solidFill>
              </a:rPr>
              <a:t>İş </a:t>
            </a:r>
            <a:r>
              <a:rPr lang="tr-TR" sz="2800" b="1" dirty="0">
                <a:solidFill>
                  <a:srgbClr val="002060"/>
                </a:solidFill>
              </a:rPr>
              <a:t>kazaları: </a:t>
            </a:r>
            <a:endParaRPr lang="tr-TR" sz="2800" b="1" dirty="0" smtClean="0">
              <a:solidFill>
                <a:srgbClr val="002060"/>
              </a:solidFill>
            </a:endParaRPr>
          </a:p>
          <a:p>
            <a:pPr algn="l"/>
            <a:r>
              <a:rPr lang="tr-TR" sz="2800" dirty="0" smtClean="0">
                <a:solidFill>
                  <a:srgbClr val="002060"/>
                </a:solidFill>
              </a:rPr>
              <a:t>Belli </a:t>
            </a:r>
            <a:r>
              <a:rPr lang="tr-TR" sz="2800" dirty="0">
                <a:solidFill>
                  <a:srgbClr val="002060"/>
                </a:solidFill>
              </a:rPr>
              <a:t>bir zarar ve arızaya sebep olan, umulmayan, beklenmeyen ve planlanmamış olaylardır. Kazalar günlük hayatın çeşitli yerlerinde görülebilirler, iş kazaları, spor kazaları, ev kazaları, trafik kazaları sıkça görülüp duyulanlardır Hepsindeki ortak özellik, beklenilmemeleri, umulmamaları ve planlanmamış olmalarıdır. </a:t>
            </a:r>
            <a:endParaRPr lang="tr-TR" sz="2800" dirty="0" smtClean="0">
              <a:solidFill>
                <a:srgbClr val="002060"/>
              </a:solidFill>
            </a:endParaRPr>
          </a:p>
          <a:p>
            <a:pPr algn="l"/>
            <a:r>
              <a:rPr lang="tr-TR" sz="2800" b="1" dirty="0" smtClean="0">
                <a:solidFill>
                  <a:srgbClr val="002060"/>
                </a:solidFill>
              </a:rPr>
              <a:t>İş kazalarının meydana gelmesine,çalışan kişinin kendisi, çalıştığı işyeri, iş yeri arkadaşları, çevresi, kullandığı makine ve malzemeler, araç gereçlerin her biri iş kazasının nedenidir. Bu sayılanların hepsi birbiri ile etkileşim içinde olan faktörlerdir.</a:t>
            </a:r>
            <a:endParaRPr lang="tr-TR" sz="28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KAZALARININ TEMEL NEDENLERİ</a:t>
            </a:r>
            <a:endParaRPr lang="tr-TR" dirty="0"/>
          </a:p>
        </p:txBody>
      </p:sp>
      <p:sp>
        <p:nvSpPr>
          <p:cNvPr id="3" name="2 Alt Başlık"/>
          <p:cNvSpPr>
            <a:spLocks noGrp="1"/>
          </p:cNvSpPr>
          <p:nvPr>
            <p:ph type="subTitle" idx="1"/>
          </p:nvPr>
        </p:nvSpPr>
        <p:spPr>
          <a:xfrm>
            <a:off x="214282" y="1142984"/>
            <a:ext cx="8715436" cy="5572164"/>
          </a:xfrm>
        </p:spPr>
        <p:txBody>
          <a:bodyPr>
            <a:noAutofit/>
          </a:bodyPr>
          <a:lstStyle/>
          <a:p>
            <a:pPr algn="l"/>
            <a:r>
              <a:rPr lang="tr-TR" sz="2400" b="1" dirty="0" smtClean="0">
                <a:solidFill>
                  <a:srgbClr val="002060"/>
                </a:solidFill>
              </a:rPr>
              <a:t>1- </a:t>
            </a:r>
            <a:r>
              <a:rPr lang="tr-TR" sz="2400" b="1" dirty="0">
                <a:solidFill>
                  <a:srgbClr val="002060"/>
                </a:solidFill>
              </a:rPr>
              <a:t>Malzeme </a:t>
            </a:r>
            <a:endParaRPr lang="tr-TR" sz="2400" b="1" dirty="0" smtClean="0">
              <a:solidFill>
                <a:srgbClr val="002060"/>
              </a:solidFill>
            </a:endParaRPr>
          </a:p>
          <a:p>
            <a:pPr algn="l"/>
            <a:r>
              <a:rPr lang="tr-TR" sz="2400" dirty="0" smtClean="0">
                <a:solidFill>
                  <a:srgbClr val="002060"/>
                </a:solidFill>
              </a:rPr>
              <a:t>a- </a:t>
            </a:r>
            <a:r>
              <a:rPr lang="tr-TR" sz="2400" dirty="0">
                <a:solidFill>
                  <a:srgbClr val="002060"/>
                </a:solidFill>
              </a:rPr>
              <a:t>Malzemenin kimyasal ve fiziksel özelliklerinden kaynaklanan faktörler, </a:t>
            </a:r>
            <a:endParaRPr lang="tr-TR" sz="2400" dirty="0" smtClean="0">
              <a:solidFill>
                <a:srgbClr val="002060"/>
              </a:solidFill>
            </a:endParaRPr>
          </a:p>
          <a:p>
            <a:pPr algn="l"/>
            <a:r>
              <a:rPr lang="tr-TR" sz="2400" dirty="0" smtClean="0">
                <a:solidFill>
                  <a:srgbClr val="002060"/>
                </a:solidFill>
              </a:rPr>
              <a:t>b- </a:t>
            </a:r>
            <a:r>
              <a:rPr lang="tr-TR" sz="2400" dirty="0">
                <a:solidFill>
                  <a:srgbClr val="002060"/>
                </a:solidFill>
              </a:rPr>
              <a:t>Kullanılan maddelere göre uygun üretim sisteminin seçilmemiş olması</a:t>
            </a:r>
            <a:r>
              <a:rPr lang="tr-TR" sz="2400" dirty="0" smtClean="0">
                <a:solidFill>
                  <a:srgbClr val="002060"/>
                </a:solidFill>
              </a:rPr>
              <a:t>,</a:t>
            </a:r>
          </a:p>
          <a:p>
            <a:pPr algn="l"/>
            <a:r>
              <a:rPr lang="tr-TR" sz="2400" b="1" dirty="0" smtClean="0">
                <a:solidFill>
                  <a:srgbClr val="002060"/>
                </a:solidFill>
              </a:rPr>
              <a:t>2- </a:t>
            </a:r>
            <a:r>
              <a:rPr lang="tr-TR" sz="2400" b="1" dirty="0">
                <a:solidFill>
                  <a:srgbClr val="002060"/>
                </a:solidFill>
              </a:rPr>
              <a:t>Makine ve teçhizat </a:t>
            </a:r>
            <a:endParaRPr lang="tr-TR" sz="2400" b="1" dirty="0" smtClean="0">
              <a:solidFill>
                <a:srgbClr val="002060"/>
              </a:solidFill>
            </a:endParaRPr>
          </a:p>
          <a:p>
            <a:pPr algn="l"/>
            <a:r>
              <a:rPr lang="tr-TR" sz="2400" dirty="0" smtClean="0">
                <a:solidFill>
                  <a:srgbClr val="002060"/>
                </a:solidFill>
              </a:rPr>
              <a:t>a- </a:t>
            </a:r>
            <a:r>
              <a:rPr lang="tr-TR" sz="2400" dirty="0">
                <a:solidFill>
                  <a:srgbClr val="002060"/>
                </a:solidFill>
              </a:rPr>
              <a:t>Malzeme yorgunluğu, </a:t>
            </a:r>
            <a:endParaRPr lang="tr-TR" sz="2400" dirty="0" smtClean="0">
              <a:solidFill>
                <a:srgbClr val="002060"/>
              </a:solidFill>
            </a:endParaRPr>
          </a:p>
          <a:p>
            <a:pPr algn="l"/>
            <a:r>
              <a:rPr lang="tr-TR" sz="2400" dirty="0" smtClean="0">
                <a:solidFill>
                  <a:srgbClr val="002060"/>
                </a:solidFill>
              </a:rPr>
              <a:t>b- </a:t>
            </a:r>
            <a:r>
              <a:rPr lang="tr-TR" sz="2400" dirty="0">
                <a:solidFill>
                  <a:srgbClr val="002060"/>
                </a:solidFill>
              </a:rPr>
              <a:t>Koruyucu tedbirlerin alınmaması </a:t>
            </a:r>
            <a:endParaRPr lang="tr-TR" sz="2400" dirty="0" smtClean="0">
              <a:solidFill>
                <a:srgbClr val="002060"/>
              </a:solidFill>
            </a:endParaRPr>
          </a:p>
          <a:p>
            <a:pPr algn="l"/>
            <a:r>
              <a:rPr lang="tr-TR" sz="2400" dirty="0" smtClean="0">
                <a:solidFill>
                  <a:srgbClr val="002060"/>
                </a:solidFill>
              </a:rPr>
              <a:t>c- </a:t>
            </a:r>
            <a:r>
              <a:rPr lang="tr-TR" sz="2400" dirty="0">
                <a:solidFill>
                  <a:srgbClr val="002060"/>
                </a:solidFill>
              </a:rPr>
              <a:t>Makinelerin yanlış seçilmesi veya yanlış kullanılması, </a:t>
            </a:r>
            <a:endParaRPr lang="tr-TR" sz="2400" dirty="0" smtClean="0">
              <a:solidFill>
                <a:srgbClr val="002060"/>
              </a:solidFill>
            </a:endParaRPr>
          </a:p>
          <a:p>
            <a:pPr algn="l"/>
            <a:r>
              <a:rPr lang="tr-TR" sz="2400" b="1" dirty="0" smtClean="0">
                <a:solidFill>
                  <a:srgbClr val="002060"/>
                </a:solidFill>
              </a:rPr>
              <a:t>3- Çevre</a:t>
            </a:r>
          </a:p>
          <a:p>
            <a:pPr algn="l"/>
            <a:r>
              <a:rPr lang="tr-TR" sz="2400" dirty="0" smtClean="0">
                <a:solidFill>
                  <a:srgbClr val="002060"/>
                </a:solidFill>
              </a:rPr>
              <a:t>a- </a:t>
            </a:r>
            <a:r>
              <a:rPr lang="tr-TR" sz="2400" dirty="0">
                <a:solidFill>
                  <a:srgbClr val="002060"/>
                </a:solidFill>
              </a:rPr>
              <a:t>Sıcaklık,nem,aydınlatma,gürültü gibi fiziki faktörler, </a:t>
            </a:r>
            <a:endParaRPr lang="tr-TR" sz="2400" dirty="0" smtClean="0">
              <a:solidFill>
                <a:srgbClr val="002060"/>
              </a:solidFill>
            </a:endParaRPr>
          </a:p>
          <a:p>
            <a:pPr algn="l"/>
            <a:r>
              <a:rPr lang="tr-TR" sz="2400" dirty="0" smtClean="0">
                <a:solidFill>
                  <a:srgbClr val="002060"/>
                </a:solidFill>
              </a:rPr>
              <a:t>b- </a:t>
            </a:r>
            <a:r>
              <a:rPr lang="tr-TR" sz="2400" dirty="0">
                <a:solidFill>
                  <a:srgbClr val="002060"/>
                </a:solidFill>
              </a:rPr>
              <a:t>Mekanik etkiler, </a:t>
            </a:r>
            <a:endParaRPr lang="tr-TR" sz="2400" dirty="0" smtClean="0">
              <a:solidFill>
                <a:srgbClr val="002060"/>
              </a:solidFill>
            </a:endParaRPr>
          </a:p>
          <a:p>
            <a:pPr algn="l"/>
            <a:r>
              <a:rPr lang="tr-TR" sz="2400" dirty="0" smtClean="0">
                <a:solidFill>
                  <a:srgbClr val="002060"/>
                </a:solidFill>
              </a:rPr>
              <a:t>c- </a:t>
            </a:r>
            <a:r>
              <a:rPr lang="tr-TR" sz="2400" dirty="0">
                <a:solidFill>
                  <a:srgbClr val="002060"/>
                </a:solidFill>
              </a:rPr>
              <a:t>Sağlık şartları,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KAZALARININ TEMEL NEDENLERİ</a:t>
            </a:r>
            <a:endParaRPr lang="tr-TR" dirty="0"/>
          </a:p>
        </p:txBody>
      </p:sp>
      <p:sp>
        <p:nvSpPr>
          <p:cNvPr id="3" name="2 Alt Başlık"/>
          <p:cNvSpPr>
            <a:spLocks noGrp="1"/>
          </p:cNvSpPr>
          <p:nvPr>
            <p:ph type="subTitle" idx="1"/>
          </p:nvPr>
        </p:nvSpPr>
        <p:spPr>
          <a:xfrm>
            <a:off x="214282" y="1142984"/>
            <a:ext cx="8715436" cy="5572164"/>
          </a:xfrm>
        </p:spPr>
        <p:txBody>
          <a:bodyPr>
            <a:noAutofit/>
          </a:bodyPr>
          <a:lstStyle/>
          <a:p>
            <a:pPr algn="l"/>
            <a:r>
              <a:rPr lang="tr-TR" sz="2800" b="1" dirty="0" smtClean="0">
                <a:solidFill>
                  <a:srgbClr val="002060"/>
                </a:solidFill>
              </a:rPr>
              <a:t>4- </a:t>
            </a:r>
            <a:r>
              <a:rPr lang="tr-TR" sz="2800" b="1" dirty="0">
                <a:solidFill>
                  <a:srgbClr val="002060"/>
                </a:solidFill>
              </a:rPr>
              <a:t>İnsan </a:t>
            </a:r>
            <a:endParaRPr lang="tr-TR" sz="2800" b="1" dirty="0" smtClean="0">
              <a:solidFill>
                <a:srgbClr val="002060"/>
              </a:solidFill>
            </a:endParaRPr>
          </a:p>
          <a:p>
            <a:pPr algn="l"/>
            <a:endParaRPr lang="tr-TR" sz="2800" b="1" dirty="0" smtClean="0">
              <a:solidFill>
                <a:srgbClr val="002060"/>
              </a:solidFill>
            </a:endParaRPr>
          </a:p>
          <a:p>
            <a:pPr algn="l"/>
            <a:r>
              <a:rPr lang="tr-TR" sz="2800" dirty="0" smtClean="0">
                <a:solidFill>
                  <a:srgbClr val="002060"/>
                </a:solidFill>
              </a:rPr>
              <a:t>a- </a:t>
            </a:r>
            <a:r>
              <a:rPr lang="tr-TR" sz="2800" dirty="0">
                <a:solidFill>
                  <a:srgbClr val="002060"/>
                </a:solidFill>
              </a:rPr>
              <a:t>Eğitim ve bilgi eksikliği </a:t>
            </a:r>
            <a:endParaRPr lang="tr-TR" sz="2800" dirty="0" smtClean="0">
              <a:solidFill>
                <a:srgbClr val="002060"/>
              </a:solidFill>
            </a:endParaRPr>
          </a:p>
          <a:p>
            <a:pPr algn="l"/>
            <a:r>
              <a:rPr lang="tr-TR" sz="2800" dirty="0" smtClean="0">
                <a:solidFill>
                  <a:srgbClr val="002060"/>
                </a:solidFill>
              </a:rPr>
              <a:t>b- </a:t>
            </a:r>
            <a:r>
              <a:rPr lang="tr-TR" sz="2800" dirty="0">
                <a:solidFill>
                  <a:srgbClr val="002060"/>
                </a:solidFill>
              </a:rPr>
              <a:t>Dalgınlık, dikkatsizlik, </a:t>
            </a:r>
            <a:endParaRPr lang="tr-TR" sz="2800" dirty="0" smtClean="0">
              <a:solidFill>
                <a:srgbClr val="002060"/>
              </a:solidFill>
            </a:endParaRPr>
          </a:p>
          <a:p>
            <a:pPr algn="l"/>
            <a:r>
              <a:rPr lang="tr-TR" sz="2800" dirty="0" smtClean="0">
                <a:solidFill>
                  <a:srgbClr val="002060"/>
                </a:solidFill>
              </a:rPr>
              <a:t>c- </a:t>
            </a:r>
            <a:r>
              <a:rPr lang="tr-TR" sz="2800" dirty="0">
                <a:solidFill>
                  <a:srgbClr val="002060"/>
                </a:solidFill>
              </a:rPr>
              <a:t>İlgisizlik,düzensizlik, </a:t>
            </a:r>
            <a:endParaRPr lang="tr-TR" sz="2800" dirty="0" smtClean="0">
              <a:solidFill>
                <a:srgbClr val="002060"/>
              </a:solidFill>
            </a:endParaRPr>
          </a:p>
          <a:p>
            <a:pPr algn="l"/>
            <a:r>
              <a:rPr lang="tr-TR" sz="2800" dirty="0" smtClean="0">
                <a:solidFill>
                  <a:srgbClr val="002060"/>
                </a:solidFill>
              </a:rPr>
              <a:t>d- </a:t>
            </a:r>
            <a:r>
              <a:rPr lang="tr-TR" sz="2800" dirty="0">
                <a:solidFill>
                  <a:srgbClr val="002060"/>
                </a:solidFill>
              </a:rPr>
              <a:t>Bedenin iş uyumsuzluğu, </a:t>
            </a:r>
            <a:endParaRPr lang="tr-TR" sz="2800" dirty="0" smtClean="0">
              <a:solidFill>
                <a:srgbClr val="002060"/>
              </a:solidFill>
            </a:endParaRPr>
          </a:p>
          <a:p>
            <a:pPr algn="l"/>
            <a:r>
              <a:rPr lang="tr-TR" sz="2800" dirty="0" smtClean="0">
                <a:solidFill>
                  <a:srgbClr val="002060"/>
                </a:solidFill>
              </a:rPr>
              <a:t>e- </a:t>
            </a:r>
            <a:r>
              <a:rPr lang="tr-TR" sz="2800" dirty="0">
                <a:solidFill>
                  <a:srgbClr val="002060"/>
                </a:solidFill>
              </a:rPr>
              <a:t>Meleke(beceri) noksanlığı, </a:t>
            </a:r>
            <a:endParaRPr lang="tr-TR" sz="2800" dirty="0" smtClean="0">
              <a:solidFill>
                <a:srgbClr val="002060"/>
              </a:solidFill>
            </a:endParaRPr>
          </a:p>
          <a:p>
            <a:pPr algn="l"/>
            <a:r>
              <a:rPr lang="tr-TR" sz="2800" dirty="0" smtClean="0">
                <a:solidFill>
                  <a:srgbClr val="002060"/>
                </a:solidFill>
              </a:rPr>
              <a:t>f- </a:t>
            </a:r>
            <a:r>
              <a:rPr lang="tr-TR" sz="2800" dirty="0">
                <a:solidFill>
                  <a:srgbClr val="002060"/>
                </a:solidFill>
              </a:rPr>
              <a:t>Aile düzeni, </a:t>
            </a:r>
            <a:endParaRPr lang="tr-TR" sz="2800" dirty="0" smtClean="0">
              <a:solidFill>
                <a:srgbClr val="002060"/>
              </a:solidFill>
            </a:endParaRPr>
          </a:p>
          <a:p>
            <a:pPr algn="l"/>
            <a:r>
              <a:rPr lang="tr-TR" sz="2800" dirty="0" smtClean="0">
                <a:solidFill>
                  <a:srgbClr val="002060"/>
                </a:solidFill>
              </a:rPr>
              <a:t>g- </a:t>
            </a:r>
            <a:r>
              <a:rPr lang="tr-TR" sz="2800" dirty="0">
                <a:solidFill>
                  <a:srgbClr val="002060"/>
                </a:solidFill>
              </a:rPr>
              <a:t>Beslenme yetersizliği</a:t>
            </a:r>
          </a:p>
        </p:txBody>
      </p:sp>
      <p:pic>
        <p:nvPicPr>
          <p:cNvPr id="4" name="3 İçerik Yer Tutucusu"/>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72132" y="1357298"/>
            <a:ext cx="2491060" cy="4429156"/>
          </a:xfrm>
          <a:prstGeom prst="rect">
            <a:avLst/>
          </a:prstGeom>
          <a:effectLst>
            <a:outerShdw blurRad="76200" dir="18900000" sy="23000" kx="-1200000" algn="bl" rotWithShape="0">
              <a:prstClr val="black">
                <a:alpha val="2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KAZALARINA ÖRNEKLER</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1026" name="Picture 2"/>
          <p:cNvPicPr>
            <a:picLocks noChangeAspect="1" noChangeArrowheads="1"/>
          </p:cNvPicPr>
          <p:nvPr/>
        </p:nvPicPr>
        <p:blipFill>
          <a:blip r:embed="rId2"/>
          <a:srcRect/>
          <a:stretch>
            <a:fillRect/>
          </a:stretch>
        </p:blipFill>
        <p:spPr bwMode="auto">
          <a:xfrm>
            <a:off x="285720" y="1142985"/>
            <a:ext cx="4286279" cy="28575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43438" y="1142984"/>
            <a:ext cx="4286280" cy="2857520"/>
          </a:xfrm>
          <a:prstGeom prst="rect">
            <a:avLst/>
          </a:prstGeom>
          <a:noFill/>
          <a:ln w="9525">
            <a:noFill/>
            <a:miter lim="800000"/>
            <a:headEnd/>
            <a:tailEnd/>
          </a:ln>
          <a:effectLst/>
        </p:spPr>
      </p:pic>
      <p:pic>
        <p:nvPicPr>
          <p:cNvPr id="6" name="Picture 2" descr="C:\Users\Derya\Desktop\sunum\I_GVEN~1.JPG"/>
          <p:cNvPicPr>
            <a:picLocks noChangeAspect="1" noChangeArrowheads="1"/>
          </p:cNvPicPr>
          <p:nvPr/>
        </p:nvPicPr>
        <p:blipFill>
          <a:blip r:embed="rId4" cstate="print"/>
          <a:srcRect/>
          <a:stretch>
            <a:fillRect/>
          </a:stretch>
        </p:blipFill>
        <p:spPr bwMode="auto">
          <a:xfrm>
            <a:off x="285752" y="4116020"/>
            <a:ext cx="4286248" cy="2599128"/>
          </a:xfrm>
          <a:prstGeom prst="rect">
            <a:avLst/>
          </a:prstGeom>
          <a:noFill/>
        </p:spPr>
      </p:pic>
      <p:pic>
        <p:nvPicPr>
          <p:cNvPr id="7" name="Picture 3" descr="g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438" y="4071942"/>
            <a:ext cx="4309650" cy="2616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GÜVENLİĞİNİN TEMEL TANIMLARI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r>
              <a:rPr lang="tr-TR" sz="2800" b="1" dirty="0" smtClean="0">
                <a:solidFill>
                  <a:srgbClr val="002060"/>
                </a:solidFill>
              </a:rPr>
              <a:t>Meslek </a:t>
            </a:r>
            <a:r>
              <a:rPr lang="tr-TR" sz="2800" b="1" dirty="0">
                <a:solidFill>
                  <a:srgbClr val="002060"/>
                </a:solidFill>
              </a:rPr>
              <a:t>Hastalığı: </a:t>
            </a:r>
            <a:endParaRPr lang="tr-TR" sz="2800" b="1" dirty="0" smtClean="0">
              <a:solidFill>
                <a:srgbClr val="002060"/>
              </a:solidFill>
            </a:endParaRPr>
          </a:p>
          <a:p>
            <a:pPr algn="l"/>
            <a:r>
              <a:rPr lang="tr-TR" sz="2800" b="1" dirty="0" smtClean="0">
                <a:solidFill>
                  <a:srgbClr val="002060"/>
                </a:solidFill>
              </a:rPr>
              <a:t>Sigortalının </a:t>
            </a:r>
            <a:r>
              <a:rPr lang="tr-TR" sz="2800" b="1" dirty="0">
                <a:solidFill>
                  <a:srgbClr val="002060"/>
                </a:solidFill>
              </a:rPr>
              <a:t>çalıştırıldığı işin niteliğine göre tekrarlanan bir sebeple veya işin yürütüm şartları yüzünden uğradığı geçici veya sürekli, hastalık, sakatlık veya ruhi arıza halleridir. </a:t>
            </a:r>
          </a:p>
          <a:p>
            <a:pPr algn="l"/>
            <a:r>
              <a:rPr lang="tr-TR" sz="2800" dirty="0">
                <a:solidFill>
                  <a:srgbClr val="002060"/>
                </a:solidFill>
              </a:rPr>
              <a:t>M</a:t>
            </a:r>
            <a:r>
              <a:rPr lang="tr-TR" sz="2800" dirty="0" smtClean="0">
                <a:solidFill>
                  <a:srgbClr val="002060"/>
                </a:solidFill>
              </a:rPr>
              <a:t>eslek </a:t>
            </a:r>
            <a:r>
              <a:rPr lang="tr-TR" sz="2800" dirty="0">
                <a:solidFill>
                  <a:srgbClr val="002060"/>
                </a:solidFill>
              </a:rPr>
              <a:t>hastalıkları beş ana grupta toplanmıştır. Bunlar; </a:t>
            </a:r>
          </a:p>
          <a:p>
            <a:pPr algn="l"/>
            <a:r>
              <a:rPr lang="tr-TR" sz="2800" dirty="0">
                <a:solidFill>
                  <a:srgbClr val="002060"/>
                </a:solidFill>
              </a:rPr>
              <a:t>1-Kimyasal nedenlerden olan meslek hastalıkları, </a:t>
            </a:r>
          </a:p>
          <a:p>
            <a:pPr algn="l"/>
            <a:r>
              <a:rPr lang="tr-TR" sz="2800" dirty="0">
                <a:solidFill>
                  <a:srgbClr val="002060"/>
                </a:solidFill>
              </a:rPr>
              <a:t>2-Mesleki cilt hastalıkları, </a:t>
            </a:r>
          </a:p>
          <a:p>
            <a:pPr algn="l"/>
            <a:r>
              <a:rPr lang="tr-TR" sz="2800" dirty="0">
                <a:solidFill>
                  <a:srgbClr val="002060"/>
                </a:solidFill>
              </a:rPr>
              <a:t>3-Mesleki solunum sistemi hastalıkları, </a:t>
            </a:r>
          </a:p>
          <a:p>
            <a:pPr algn="l"/>
            <a:r>
              <a:rPr lang="tr-TR" sz="2800" dirty="0">
                <a:solidFill>
                  <a:srgbClr val="002060"/>
                </a:solidFill>
              </a:rPr>
              <a:t>4-Mesleki bulaşıcı hastalıklar, </a:t>
            </a:r>
          </a:p>
          <a:p>
            <a:pPr algn="l"/>
            <a:r>
              <a:rPr lang="nn-NO" sz="2800" dirty="0">
                <a:solidFill>
                  <a:srgbClr val="002060"/>
                </a:solidFill>
              </a:rPr>
              <a:t>5-Fiziksel etkenlerle olan meslek hastalıkları </a:t>
            </a:r>
            <a:r>
              <a:rPr lang="tr-TR" sz="2800" dirty="0" smtClean="0">
                <a:solidFill>
                  <a:srgbClr val="002060"/>
                </a:solidFill>
              </a:rPr>
              <a:t> </a:t>
            </a:r>
            <a:endParaRPr lang="tr-TR" sz="28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8" name="Picture 2" descr="C:\Users\GÜLİZ\Desktop\kübra\5473d6ab1b00d3522cd3d724.jpg"/>
          <p:cNvPicPr>
            <a:picLocks noChangeAspect="1" noChangeArrowheads="1"/>
          </p:cNvPicPr>
          <p:nvPr/>
        </p:nvPicPr>
        <p:blipFill>
          <a:blip r:embed="rId2"/>
          <a:srcRect/>
          <a:stretch>
            <a:fillRect/>
          </a:stretch>
        </p:blipFill>
        <p:spPr bwMode="auto">
          <a:xfrm>
            <a:off x="285720" y="1142984"/>
            <a:ext cx="8643998" cy="63579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8" name="Picture 2" descr="C:\Users\GÜLİZ\Desktop\kübra\5473d26af357ad4142ef52ef.jpg"/>
          <p:cNvPicPr>
            <a:picLocks noChangeAspect="1" noChangeArrowheads="1"/>
          </p:cNvPicPr>
          <p:nvPr/>
        </p:nvPicPr>
        <p:blipFill>
          <a:blip r:embed="rId2"/>
          <a:srcRect/>
          <a:stretch>
            <a:fillRect/>
          </a:stretch>
        </p:blipFill>
        <p:spPr bwMode="auto">
          <a:xfrm>
            <a:off x="285720" y="1142984"/>
            <a:ext cx="8643998" cy="60007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8" name="Picture 2" descr="C:\Users\GÜLİZ\Desktop\kübra\5473d47dd3eb85b809ee2b84.jpg"/>
          <p:cNvPicPr>
            <a:picLocks noChangeAspect="1" noChangeArrowheads="1"/>
          </p:cNvPicPr>
          <p:nvPr/>
        </p:nvPicPr>
        <p:blipFill>
          <a:blip r:embed="rId2"/>
          <a:srcRect/>
          <a:stretch>
            <a:fillRect/>
          </a:stretch>
        </p:blipFill>
        <p:spPr bwMode="auto">
          <a:xfrm>
            <a:off x="285720" y="1142984"/>
            <a:ext cx="8643998" cy="64294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5" name="Picture 2" descr="C:\Users\GÜLİZ\Desktop\kübra\5473d236d3eb85b809ee2b59.jpg"/>
          <p:cNvPicPr>
            <a:picLocks noChangeAspect="1" noChangeArrowheads="1"/>
          </p:cNvPicPr>
          <p:nvPr/>
        </p:nvPicPr>
        <p:blipFill>
          <a:blip r:embed="rId2"/>
          <a:srcRect/>
          <a:stretch>
            <a:fillRect/>
          </a:stretch>
        </p:blipFill>
        <p:spPr bwMode="auto">
          <a:xfrm>
            <a:off x="285720" y="1142984"/>
            <a:ext cx="8643998" cy="59293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484784"/>
            <a:ext cx="9144000" cy="5262979"/>
          </a:xfrm>
          <a:prstGeom prst="rect">
            <a:avLst/>
          </a:prstGeom>
        </p:spPr>
        <p:txBody>
          <a:bodyPr wrap="square">
            <a:spAutoFit/>
          </a:bodyPr>
          <a:lstStyle/>
          <a:p>
            <a:pPr algn="just">
              <a:defRPr/>
            </a:pPr>
            <a:r>
              <a:rPr lang="tr-TR" sz="2800" b="1" dirty="0" smtClean="0"/>
              <a:t>	</a:t>
            </a:r>
            <a:r>
              <a:rPr lang="tr-TR" sz="2800" b="1" dirty="0" err="1" smtClean="0"/>
              <a:t>Muratpaşa</a:t>
            </a:r>
            <a:r>
              <a:rPr lang="tr-TR" sz="2800" b="1" dirty="0" smtClean="0"/>
              <a:t> </a:t>
            </a:r>
            <a:r>
              <a:rPr lang="tr-TR" sz="2800" b="1" dirty="0"/>
              <a:t>ilçe Milli Eğitim Müdürlüğüne</a:t>
            </a:r>
            <a:r>
              <a:rPr lang="de-DE" sz="2800" b="1" dirty="0"/>
              <a:t> </a:t>
            </a:r>
            <a:r>
              <a:rPr lang="de-DE" sz="2800" b="1" dirty="0" err="1"/>
              <a:t>bağlı</a:t>
            </a:r>
            <a:r>
              <a:rPr lang="de-DE" sz="2800" b="1" dirty="0"/>
              <a:t> </a:t>
            </a:r>
            <a:r>
              <a:rPr lang="tr-TR" sz="2800" b="1" dirty="0"/>
              <a:t>96 </a:t>
            </a:r>
            <a:r>
              <a:rPr lang="de-DE" sz="2800" b="1" dirty="0" err="1"/>
              <a:t>eğitim</a:t>
            </a:r>
            <a:r>
              <a:rPr lang="de-DE" sz="2800" b="1" dirty="0"/>
              <a:t> </a:t>
            </a:r>
            <a:r>
              <a:rPr lang="de-DE" sz="2800" b="1" dirty="0" err="1"/>
              <a:t>kurum</a:t>
            </a:r>
            <a:r>
              <a:rPr lang="tr-TR" sz="2800" b="1" dirty="0"/>
              <a:t>un</a:t>
            </a:r>
            <a:r>
              <a:rPr lang="de-DE" sz="2800" b="1" dirty="0"/>
              <a:t>da </a:t>
            </a:r>
            <a:r>
              <a:rPr lang="de-DE" sz="2800" b="1" dirty="0" err="1"/>
              <a:t>okul</a:t>
            </a:r>
            <a:r>
              <a:rPr lang="de-DE" sz="2800" b="1" dirty="0"/>
              <a:t> </a:t>
            </a:r>
            <a:r>
              <a:rPr lang="de-DE" sz="2800" b="1" dirty="0" err="1"/>
              <a:t>öncesi,temel</a:t>
            </a:r>
            <a:r>
              <a:rPr lang="de-DE" sz="2800" b="1" dirty="0"/>
              <a:t> </a:t>
            </a:r>
            <a:r>
              <a:rPr lang="de-DE" sz="2800" b="1" dirty="0" err="1"/>
              <a:t>eğitim</a:t>
            </a:r>
            <a:r>
              <a:rPr lang="de-DE" sz="2800" b="1" dirty="0"/>
              <a:t> ve </a:t>
            </a:r>
            <a:r>
              <a:rPr lang="de-DE" sz="2800" b="1" dirty="0" err="1"/>
              <a:t>orta</a:t>
            </a:r>
            <a:r>
              <a:rPr lang="de-DE" sz="2800" b="1" dirty="0"/>
              <a:t> </a:t>
            </a:r>
            <a:r>
              <a:rPr lang="de-DE" sz="2800" b="1" dirty="0" err="1"/>
              <a:t>öğretim</a:t>
            </a:r>
            <a:r>
              <a:rPr lang="de-DE" sz="2800" b="1" dirty="0"/>
              <a:t> </a:t>
            </a:r>
            <a:r>
              <a:rPr lang="de-DE" sz="2800" b="1" dirty="0" err="1"/>
              <a:t>çağında</a:t>
            </a:r>
            <a:r>
              <a:rPr lang="de-DE" sz="2800" b="1" dirty="0"/>
              <a:t> </a:t>
            </a:r>
            <a:r>
              <a:rPr lang="de-DE" sz="2800" b="1" dirty="0" err="1"/>
              <a:t>bulunan</a:t>
            </a:r>
            <a:r>
              <a:rPr lang="de-DE" sz="2800" b="1" dirty="0"/>
              <a:t> 05-18 </a:t>
            </a:r>
            <a:r>
              <a:rPr lang="de-DE" sz="2800" b="1" dirty="0" err="1"/>
              <a:t>yaş</a:t>
            </a:r>
            <a:r>
              <a:rPr lang="de-DE" sz="2800" b="1" dirty="0"/>
              <a:t> </a:t>
            </a:r>
            <a:r>
              <a:rPr lang="de-DE" sz="2800" b="1" dirty="0" err="1"/>
              <a:t>arası</a:t>
            </a:r>
            <a:r>
              <a:rPr lang="tr-TR" sz="2800" b="1" dirty="0"/>
              <a:t> </a:t>
            </a:r>
            <a:r>
              <a:rPr lang="tr-TR" sz="2800" b="1" dirty="0" smtClean="0"/>
              <a:t>94.000</a:t>
            </a:r>
            <a:r>
              <a:rPr lang="de-DE" sz="2800" b="1" dirty="0" smtClean="0"/>
              <a:t> </a:t>
            </a:r>
            <a:r>
              <a:rPr lang="de-DE" sz="2800" b="1" dirty="0" err="1"/>
              <a:t>civarında</a:t>
            </a:r>
            <a:r>
              <a:rPr lang="de-DE" sz="2800" b="1" dirty="0"/>
              <a:t>  </a:t>
            </a:r>
            <a:r>
              <a:rPr lang="de-DE" sz="2800" b="1" dirty="0" err="1"/>
              <a:t>öğrenci</a:t>
            </a:r>
            <a:r>
              <a:rPr lang="de-DE" sz="2800" b="1" dirty="0"/>
              <a:t> </a:t>
            </a:r>
            <a:r>
              <a:rPr lang="de-DE" sz="2800" b="1" dirty="0" err="1"/>
              <a:t>öğrenim</a:t>
            </a:r>
            <a:r>
              <a:rPr lang="de-DE" sz="2800" b="1" dirty="0"/>
              <a:t> </a:t>
            </a:r>
            <a:r>
              <a:rPr lang="de-DE" sz="2800" b="1" dirty="0" err="1"/>
              <a:t>görmekte</a:t>
            </a:r>
            <a:r>
              <a:rPr lang="de-DE" sz="2800" b="1" dirty="0"/>
              <a:t>, </a:t>
            </a:r>
            <a:r>
              <a:rPr lang="tr-TR" sz="2800" b="1" dirty="0"/>
              <a:t>3628</a:t>
            </a:r>
            <a:r>
              <a:rPr lang="de-DE" sz="2800" b="1" dirty="0"/>
              <a:t> </a:t>
            </a:r>
            <a:r>
              <a:rPr lang="de-DE" sz="2800" b="1" dirty="0" err="1"/>
              <a:t>öğretmen</a:t>
            </a:r>
            <a:r>
              <a:rPr lang="de-DE" sz="2800" b="1" dirty="0"/>
              <a:t>, </a:t>
            </a:r>
            <a:r>
              <a:rPr lang="de-DE" sz="2800" b="1" dirty="0" err="1"/>
              <a:t>idareci</a:t>
            </a:r>
            <a:r>
              <a:rPr lang="de-DE" sz="2800" b="1" dirty="0"/>
              <a:t> ve </a:t>
            </a:r>
            <a:r>
              <a:rPr lang="de-DE" sz="2800" b="1" dirty="0" err="1"/>
              <a:t>personel</a:t>
            </a:r>
            <a:r>
              <a:rPr lang="de-DE" sz="2800" b="1" dirty="0"/>
              <a:t> </a:t>
            </a:r>
            <a:r>
              <a:rPr lang="de-DE" sz="2800" b="1" dirty="0" err="1"/>
              <a:t>görev</a:t>
            </a:r>
            <a:r>
              <a:rPr lang="de-DE" sz="2800" b="1" dirty="0"/>
              <a:t> </a:t>
            </a:r>
            <a:r>
              <a:rPr lang="de-DE" sz="2800" b="1" dirty="0" err="1"/>
              <a:t>yapmaktadır</a:t>
            </a:r>
            <a:r>
              <a:rPr lang="de-DE" sz="2800" b="1" dirty="0"/>
              <a:t>. </a:t>
            </a:r>
            <a:endParaRPr lang="tr-TR" sz="1100" b="1" dirty="0"/>
          </a:p>
          <a:p>
            <a:pPr algn="just">
              <a:defRPr/>
            </a:pPr>
            <a:r>
              <a:rPr lang="tr-TR" sz="2800" b="1" dirty="0"/>
              <a:t>      </a:t>
            </a:r>
            <a:endParaRPr lang="tr-TR" sz="1100" b="1" dirty="0"/>
          </a:p>
          <a:p>
            <a:pPr algn="just">
              <a:defRPr/>
            </a:pPr>
            <a:r>
              <a:rPr lang="tr-TR" sz="2800" b="1" dirty="0"/>
              <a:t>       </a:t>
            </a:r>
            <a:r>
              <a:rPr lang="tr-TR" sz="2800" b="1" dirty="0" smtClean="0"/>
              <a:t>	</a:t>
            </a:r>
            <a:r>
              <a:rPr lang="de-DE" sz="2800" b="1" dirty="0" err="1" smtClean="0"/>
              <a:t>Eğitim</a:t>
            </a:r>
            <a:r>
              <a:rPr lang="de-DE" sz="2800" b="1" dirty="0" smtClean="0"/>
              <a:t> </a:t>
            </a:r>
            <a:r>
              <a:rPr lang="de-DE" sz="2800" b="1" dirty="0" err="1"/>
              <a:t>hizmeti</a:t>
            </a:r>
            <a:r>
              <a:rPr lang="de-DE" sz="2800" b="1" dirty="0"/>
              <a:t> </a:t>
            </a:r>
            <a:r>
              <a:rPr lang="de-DE" sz="2800" b="1" dirty="0" err="1"/>
              <a:t>verilen</a:t>
            </a:r>
            <a:r>
              <a:rPr lang="de-DE" sz="2800" b="1" dirty="0"/>
              <a:t> </a:t>
            </a:r>
            <a:r>
              <a:rPr lang="de-DE" sz="2800" b="1" dirty="0" err="1"/>
              <a:t>bu</a:t>
            </a:r>
            <a:r>
              <a:rPr lang="de-DE" sz="2800" b="1" dirty="0"/>
              <a:t> </a:t>
            </a:r>
            <a:r>
              <a:rPr lang="de-DE" sz="2800" b="1" dirty="0" err="1"/>
              <a:t>okulların</a:t>
            </a:r>
            <a:r>
              <a:rPr lang="de-DE" sz="2800" b="1" dirty="0"/>
              <a:t> </a:t>
            </a:r>
            <a:r>
              <a:rPr lang="de-DE" sz="2800" b="1" dirty="0" err="1"/>
              <a:t>bulundukları</a:t>
            </a:r>
            <a:r>
              <a:rPr lang="de-DE" sz="2800" b="1" dirty="0"/>
              <a:t> </a:t>
            </a:r>
            <a:r>
              <a:rPr lang="de-DE" sz="2800" b="1" dirty="0" err="1"/>
              <a:t>yer</a:t>
            </a:r>
            <a:r>
              <a:rPr lang="de-DE" sz="2800" b="1" dirty="0"/>
              <a:t>, </a:t>
            </a:r>
            <a:r>
              <a:rPr lang="de-DE" sz="2800" b="1" dirty="0" err="1"/>
              <a:t>bina</a:t>
            </a:r>
            <a:r>
              <a:rPr lang="de-DE" sz="2800" b="1" dirty="0"/>
              <a:t> </a:t>
            </a:r>
            <a:r>
              <a:rPr lang="de-DE" sz="2800" b="1" dirty="0" err="1"/>
              <a:t>yapısı</a:t>
            </a:r>
            <a:r>
              <a:rPr lang="de-DE" sz="2800" b="1" dirty="0"/>
              <a:t>, </a:t>
            </a:r>
            <a:r>
              <a:rPr lang="de-DE" sz="2800" b="1" dirty="0" err="1"/>
              <a:t>kat</a:t>
            </a:r>
            <a:r>
              <a:rPr lang="de-DE" sz="2800" b="1" dirty="0"/>
              <a:t> </a:t>
            </a:r>
            <a:r>
              <a:rPr lang="de-DE" sz="2800" b="1" dirty="0" err="1"/>
              <a:t>sayısı</a:t>
            </a:r>
            <a:r>
              <a:rPr lang="de-DE" sz="2800" b="1" dirty="0"/>
              <a:t>, </a:t>
            </a:r>
            <a:r>
              <a:rPr lang="de-DE" sz="2800" b="1" dirty="0" err="1"/>
              <a:t>atelyeler</a:t>
            </a:r>
            <a:r>
              <a:rPr lang="de-DE" sz="2800" b="1" dirty="0"/>
              <a:t>, </a:t>
            </a:r>
            <a:r>
              <a:rPr lang="de-DE" sz="2800" b="1" dirty="0" err="1"/>
              <a:t>laboratuvarlar</a:t>
            </a:r>
            <a:r>
              <a:rPr lang="de-DE" sz="2800" b="1" dirty="0"/>
              <a:t>, </a:t>
            </a:r>
            <a:r>
              <a:rPr lang="de-DE" sz="2800" b="1" dirty="0" err="1"/>
              <a:t>ulaşım</a:t>
            </a:r>
            <a:r>
              <a:rPr lang="de-DE" sz="2800" b="1" dirty="0"/>
              <a:t>, </a:t>
            </a:r>
            <a:r>
              <a:rPr lang="de-DE" sz="2800" b="1" dirty="0" err="1"/>
              <a:t>ısınma</a:t>
            </a:r>
            <a:r>
              <a:rPr lang="de-DE" sz="2800" b="1" dirty="0"/>
              <a:t>, </a:t>
            </a:r>
            <a:r>
              <a:rPr lang="de-DE" sz="2800" b="1" dirty="0" err="1"/>
              <a:t>servis</a:t>
            </a:r>
            <a:r>
              <a:rPr lang="de-DE" sz="2800" b="1" dirty="0"/>
              <a:t>, </a:t>
            </a:r>
            <a:r>
              <a:rPr lang="de-DE" sz="2800" b="1" dirty="0" err="1"/>
              <a:t>sınıf</a:t>
            </a:r>
            <a:r>
              <a:rPr lang="de-DE" sz="2800" b="1" dirty="0"/>
              <a:t>, </a:t>
            </a:r>
            <a:r>
              <a:rPr lang="de-DE" sz="2800" b="1" dirty="0" err="1"/>
              <a:t>yemekhane</a:t>
            </a:r>
            <a:r>
              <a:rPr lang="de-DE" sz="2800" b="1" dirty="0"/>
              <a:t>, </a:t>
            </a:r>
            <a:r>
              <a:rPr lang="de-DE" sz="2800" b="1" dirty="0" err="1"/>
              <a:t>kantin</a:t>
            </a:r>
            <a:r>
              <a:rPr lang="de-DE" sz="2800" b="1" dirty="0"/>
              <a:t>, </a:t>
            </a:r>
            <a:r>
              <a:rPr lang="de-DE" sz="2800" b="1" dirty="0" err="1"/>
              <a:t>okul</a:t>
            </a:r>
            <a:r>
              <a:rPr lang="de-DE" sz="2800" b="1" dirty="0"/>
              <a:t> </a:t>
            </a:r>
            <a:r>
              <a:rPr lang="de-DE" sz="2800" b="1" dirty="0" err="1"/>
              <a:t>bahçesi</a:t>
            </a:r>
            <a:r>
              <a:rPr lang="de-DE" sz="2800" b="1" dirty="0"/>
              <a:t>, </a:t>
            </a:r>
            <a:r>
              <a:rPr lang="de-DE" sz="2800" b="1" dirty="0" err="1"/>
              <a:t>okul</a:t>
            </a:r>
            <a:r>
              <a:rPr lang="de-DE" sz="2800" b="1" dirty="0"/>
              <a:t> </a:t>
            </a:r>
            <a:r>
              <a:rPr lang="de-DE" sz="2800" b="1" dirty="0" err="1"/>
              <a:t>çevresi</a:t>
            </a:r>
            <a:r>
              <a:rPr lang="de-DE" sz="2800" b="1" dirty="0"/>
              <a:t> </a:t>
            </a:r>
            <a:r>
              <a:rPr lang="de-DE" sz="2800" b="1" dirty="0" err="1"/>
              <a:t>trafiği</a:t>
            </a:r>
            <a:r>
              <a:rPr lang="de-DE" sz="2800" b="1" dirty="0"/>
              <a:t>, </a:t>
            </a:r>
            <a:r>
              <a:rPr lang="de-DE" sz="2800" b="1" dirty="0" err="1"/>
              <a:t>spor</a:t>
            </a:r>
            <a:r>
              <a:rPr lang="de-DE" sz="2800" b="1" dirty="0"/>
              <a:t> </a:t>
            </a:r>
            <a:r>
              <a:rPr lang="de-DE" sz="2800" b="1" dirty="0" err="1"/>
              <a:t>salonu</a:t>
            </a:r>
            <a:r>
              <a:rPr lang="de-DE" sz="2800" b="1" dirty="0"/>
              <a:t> </a:t>
            </a:r>
            <a:r>
              <a:rPr lang="de-DE" sz="2800" b="1" dirty="0" err="1"/>
              <a:t>gibi</a:t>
            </a:r>
            <a:r>
              <a:rPr lang="de-DE" sz="2800" b="1" dirty="0"/>
              <a:t> </a:t>
            </a:r>
            <a:r>
              <a:rPr lang="de-DE" sz="2800" b="1" dirty="0" err="1"/>
              <a:t>alanlar</a:t>
            </a:r>
            <a:r>
              <a:rPr lang="de-DE" sz="2800" b="1" dirty="0"/>
              <a:t> </a:t>
            </a:r>
            <a:r>
              <a:rPr lang="de-DE" sz="2800" b="1" dirty="0" err="1"/>
              <a:t>büyük</a:t>
            </a:r>
            <a:r>
              <a:rPr lang="de-DE" sz="2800" b="1" dirty="0"/>
              <a:t> </a:t>
            </a:r>
            <a:r>
              <a:rPr lang="de-DE" sz="2800" b="1" dirty="0" err="1"/>
              <a:t>farklılıklar</a:t>
            </a:r>
            <a:r>
              <a:rPr lang="de-DE" sz="2800" b="1" dirty="0"/>
              <a:t> </a:t>
            </a:r>
            <a:r>
              <a:rPr lang="de-DE" sz="2800" b="1" dirty="0" err="1"/>
              <a:t>göstermekte</a:t>
            </a:r>
            <a:r>
              <a:rPr lang="de-DE" sz="2800" b="1" dirty="0"/>
              <a:t>, </a:t>
            </a:r>
            <a:r>
              <a:rPr lang="tr-TR" sz="2800" b="1" dirty="0" smtClean="0"/>
              <a:t>ve bazı</a:t>
            </a:r>
            <a:r>
              <a:rPr lang="de-DE" sz="2800" b="1" dirty="0" smtClean="0"/>
              <a:t> </a:t>
            </a:r>
            <a:r>
              <a:rPr lang="de-DE" sz="2800" b="1" dirty="0" err="1" smtClean="0"/>
              <a:t>okul</a:t>
            </a:r>
            <a:r>
              <a:rPr lang="tr-TR" sz="2800" b="1" dirty="0" err="1" smtClean="0"/>
              <a:t>larımız</a:t>
            </a:r>
            <a:r>
              <a:rPr lang="de-DE" sz="2800" b="1" dirty="0" smtClean="0"/>
              <a:t> </a:t>
            </a:r>
            <a:r>
              <a:rPr lang="de-DE" sz="2800" b="1" dirty="0" err="1"/>
              <a:t>standart</a:t>
            </a:r>
            <a:r>
              <a:rPr lang="de-DE" sz="2800" b="1" dirty="0"/>
              <a:t> </a:t>
            </a:r>
            <a:r>
              <a:rPr lang="de-DE" sz="2800" b="1" dirty="0" err="1"/>
              <a:t>olmayan</a:t>
            </a:r>
            <a:r>
              <a:rPr lang="de-DE" sz="2800" b="1" dirty="0"/>
              <a:t> </a:t>
            </a:r>
            <a:r>
              <a:rPr lang="de-DE" sz="2800" b="1" dirty="0" err="1"/>
              <a:t>geçici</a:t>
            </a:r>
            <a:r>
              <a:rPr lang="de-DE" sz="2800" b="1" dirty="0"/>
              <a:t> </a:t>
            </a:r>
            <a:r>
              <a:rPr lang="de-DE" sz="2800" b="1" dirty="0" err="1"/>
              <a:t>binalarda</a:t>
            </a:r>
            <a:r>
              <a:rPr lang="de-DE" sz="2800" b="1" dirty="0"/>
              <a:t> </a:t>
            </a:r>
            <a:r>
              <a:rPr lang="de-DE" sz="2800" b="1" dirty="0" err="1"/>
              <a:t>eğitim</a:t>
            </a:r>
            <a:r>
              <a:rPr lang="de-DE" sz="2800" b="1" dirty="0"/>
              <a:t> ve </a:t>
            </a:r>
            <a:r>
              <a:rPr lang="de-DE" sz="2800" b="1" dirty="0" err="1"/>
              <a:t>öğretim</a:t>
            </a:r>
            <a:r>
              <a:rPr lang="de-DE" sz="2800" b="1" dirty="0"/>
              <a:t> </a:t>
            </a:r>
            <a:r>
              <a:rPr lang="de-DE" sz="2800" b="1" dirty="0" err="1"/>
              <a:t>hizmetini</a:t>
            </a:r>
            <a:r>
              <a:rPr lang="de-DE" sz="2800" b="1" dirty="0"/>
              <a:t> </a:t>
            </a:r>
            <a:r>
              <a:rPr lang="de-DE" sz="2800" b="1" dirty="0" err="1"/>
              <a:t>sürdürmektedir</a:t>
            </a:r>
            <a:r>
              <a:rPr lang="de-DE" sz="2800" b="1" dirty="0"/>
              <a:t>.</a:t>
            </a:r>
            <a:endParaRPr lang="tr-TR" sz="2800" b="1" dirty="0"/>
          </a:p>
        </p:txBody>
      </p:sp>
    </p:spTree>
    <p:extLst>
      <p:ext uri="{BB962C8B-B14F-4D97-AF65-F5344CB8AC3E}">
        <p14:creationId xmlns:p14="http://schemas.microsoft.com/office/powerpoint/2010/main" val="3282689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6" name="Picture 2" descr="C:\Users\GÜLİZ\Desktop\kübra\5473d246620b42b20a23b992.jpg"/>
          <p:cNvPicPr>
            <a:picLocks noChangeAspect="1" noChangeArrowheads="1"/>
          </p:cNvPicPr>
          <p:nvPr/>
        </p:nvPicPr>
        <p:blipFill>
          <a:blip r:embed="rId2"/>
          <a:srcRect/>
          <a:stretch>
            <a:fillRect/>
          </a:stretch>
        </p:blipFill>
        <p:spPr bwMode="auto">
          <a:xfrm>
            <a:off x="285720" y="1142984"/>
            <a:ext cx="8643998" cy="60007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GÜVENLİĞİNİN TEMEL TANIMLARI</a:t>
            </a:r>
            <a:endParaRPr lang="tr-TR" dirty="0"/>
          </a:p>
        </p:txBody>
      </p:sp>
      <p:sp>
        <p:nvSpPr>
          <p:cNvPr id="3" name="2 Alt Başlık"/>
          <p:cNvSpPr>
            <a:spLocks noGrp="1"/>
          </p:cNvSpPr>
          <p:nvPr>
            <p:ph type="subTitle" idx="1"/>
          </p:nvPr>
        </p:nvSpPr>
        <p:spPr>
          <a:xfrm>
            <a:off x="214282" y="1071546"/>
            <a:ext cx="8715436" cy="5572164"/>
          </a:xfrm>
        </p:spPr>
        <p:txBody>
          <a:bodyPr>
            <a:noAutofit/>
          </a:bodyPr>
          <a:lstStyle/>
          <a:p>
            <a:pPr algn="l"/>
            <a:r>
              <a:rPr lang="tr-TR" sz="2600" b="1" dirty="0" smtClean="0">
                <a:solidFill>
                  <a:srgbClr val="002060"/>
                </a:solidFill>
              </a:rPr>
              <a:t>Tehlike:</a:t>
            </a:r>
          </a:p>
          <a:p>
            <a:pPr algn="l"/>
            <a:r>
              <a:rPr lang="tr-TR" sz="2600" b="1" dirty="0" smtClean="0">
                <a:solidFill>
                  <a:srgbClr val="002060"/>
                </a:solidFill>
              </a:rPr>
              <a:t> </a:t>
            </a:r>
            <a:r>
              <a:rPr lang="tr-TR" sz="2600" dirty="0">
                <a:solidFill>
                  <a:srgbClr val="002060"/>
                </a:solidFill>
              </a:rPr>
              <a:t>Mal, can ve çevre için potansiyel bir tehlike oluşturan malzeme, durum veya </a:t>
            </a:r>
            <a:r>
              <a:rPr lang="tr-TR" sz="2600" dirty="0" smtClean="0">
                <a:solidFill>
                  <a:srgbClr val="002060"/>
                </a:solidFill>
              </a:rPr>
              <a:t>aktivite.</a:t>
            </a:r>
            <a:r>
              <a:rPr lang="tr-TR" sz="2600" b="1" dirty="0" smtClean="0">
                <a:solidFill>
                  <a:srgbClr val="002060"/>
                </a:solidFill>
              </a:rPr>
              <a:t> </a:t>
            </a:r>
            <a:endParaRPr lang="tr-TR" sz="2600" b="1" dirty="0">
              <a:solidFill>
                <a:srgbClr val="002060"/>
              </a:solidFill>
            </a:endParaRPr>
          </a:p>
          <a:p>
            <a:pPr algn="l"/>
            <a:r>
              <a:rPr lang="tr-TR" sz="2600" b="1" dirty="0" smtClean="0">
                <a:solidFill>
                  <a:srgbClr val="002060"/>
                </a:solidFill>
              </a:rPr>
              <a:t>Risk:</a:t>
            </a:r>
          </a:p>
          <a:p>
            <a:pPr algn="l"/>
            <a:r>
              <a:rPr lang="tr-TR" sz="2600" b="1" dirty="0" smtClean="0">
                <a:solidFill>
                  <a:srgbClr val="002060"/>
                </a:solidFill>
              </a:rPr>
              <a:t> </a:t>
            </a:r>
            <a:r>
              <a:rPr lang="tr-TR" sz="2600" dirty="0">
                <a:solidFill>
                  <a:srgbClr val="002060"/>
                </a:solidFill>
              </a:rPr>
              <a:t>İdrak edilmekte olan spesifik bir tehlikenin gerçekleşme olasılığı ve tehlikenin sonuçlarını kapsayan kavram. </a:t>
            </a:r>
            <a:endParaRPr lang="tr-TR" sz="2600" dirty="0" smtClean="0">
              <a:solidFill>
                <a:srgbClr val="002060"/>
              </a:solidFill>
            </a:endParaRPr>
          </a:p>
          <a:p>
            <a:pPr algn="l"/>
            <a:r>
              <a:rPr lang="tr-TR" sz="2600" b="1" dirty="0" smtClean="0">
                <a:solidFill>
                  <a:srgbClr val="002060"/>
                </a:solidFill>
              </a:rPr>
              <a:t>Risk Değerlendirme:</a:t>
            </a:r>
          </a:p>
          <a:p>
            <a:pPr algn="l"/>
            <a:r>
              <a:rPr lang="tr-TR" sz="2600" b="1" dirty="0" smtClean="0">
                <a:solidFill>
                  <a:srgbClr val="002060"/>
                </a:solidFill>
              </a:rPr>
              <a:t> </a:t>
            </a:r>
            <a:r>
              <a:rPr lang="tr-TR" sz="2600" dirty="0" smtClean="0">
                <a:solidFill>
                  <a:srgbClr val="002060"/>
                </a:solidFill>
              </a:rPr>
              <a:t>Tehlike potansiyeli bulunan maddelerle ilgili her türlü bilimsel bilginin düzenlenmesi ve analiz edilmesine yönelik sistematik bir yaklaşımdır. Daha basit ifadesiyle; problemin modellenmesi, tehlike değerlendirmesi, tehlikeli maddeye maruz kalma etkilerinin analizi ve risk tanımlaması gibi ana kavramlardan oluşan risk analizidir.</a:t>
            </a:r>
            <a:endParaRPr lang="tr-TR" sz="26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GÜVENLİĞİNDE SORUMLULUK </a:t>
            </a:r>
            <a:endParaRPr lang="tr-TR" dirty="0"/>
          </a:p>
        </p:txBody>
      </p:sp>
      <p:sp>
        <p:nvSpPr>
          <p:cNvPr id="3" name="2 Alt Başlık"/>
          <p:cNvSpPr>
            <a:spLocks noGrp="1"/>
          </p:cNvSpPr>
          <p:nvPr>
            <p:ph type="subTitle" idx="1"/>
          </p:nvPr>
        </p:nvSpPr>
        <p:spPr>
          <a:xfrm>
            <a:off x="142844" y="1142984"/>
            <a:ext cx="8858312" cy="5572164"/>
          </a:xfrm>
        </p:spPr>
        <p:txBody>
          <a:bodyPr>
            <a:noAutofit/>
          </a:bodyPr>
          <a:lstStyle/>
          <a:p>
            <a:pPr algn="l"/>
            <a:r>
              <a:rPr lang="tr-TR" sz="2800" dirty="0" smtClean="0">
                <a:solidFill>
                  <a:srgbClr val="002060"/>
                </a:solidFill>
              </a:rPr>
              <a:t>İş </a:t>
            </a:r>
            <a:r>
              <a:rPr lang="tr-TR" sz="2800" dirty="0">
                <a:solidFill>
                  <a:srgbClr val="002060"/>
                </a:solidFill>
              </a:rPr>
              <a:t>kazaları ve meslek hastalıklarından korunmak, işçi, iş veren ve devletin işbirliği ile mümkündür. </a:t>
            </a:r>
          </a:p>
          <a:p>
            <a:pPr algn="l"/>
            <a:endParaRPr lang="tr-TR" sz="2800" b="1" dirty="0" smtClean="0">
              <a:solidFill>
                <a:srgbClr val="002060"/>
              </a:solidFill>
            </a:endParaRPr>
          </a:p>
          <a:p>
            <a:pPr algn="l"/>
            <a:r>
              <a:rPr lang="tr-TR" sz="2800" b="1" dirty="0" smtClean="0">
                <a:solidFill>
                  <a:srgbClr val="002060"/>
                </a:solidFill>
              </a:rPr>
              <a:t>İşçi</a:t>
            </a:r>
            <a:r>
              <a:rPr lang="tr-TR" sz="2800" b="1" dirty="0">
                <a:solidFill>
                  <a:srgbClr val="002060"/>
                </a:solidFill>
              </a:rPr>
              <a:t>: </a:t>
            </a:r>
            <a:endParaRPr lang="tr-TR" sz="2800" b="1" dirty="0" smtClean="0">
              <a:solidFill>
                <a:srgbClr val="002060"/>
              </a:solidFill>
            </a:endParaRPr>
          </a:p>
          <a:p>
            <a:pPr algn="l"/>
            <a:r>
              <a:rPr lang="tr-TR" sz="2800" dirty="0" smtClean="0">
                <a:solidFill>
                  <a:srgbClr val="002060"/>
                </a:solidFill>
              </a:rPr>
              <a:t>Kendi </a:t>
            </a:r>
            <a:r>
              <a:rPr lang="tr-TR" sz="2800" dirty="0">
                <a:solidFill>
                  <a:srgbClr val="002060"/>
                </a:solidFill>
              </a:rPr>
              <a:t>sağlığı söz konusu olduğundan mesleğine ait bilgi ve beceriler yönünden kendini yetiştirmesi, iş güvenliği kurallarına uyması işçinin hem sağlığını koruyacak hem de mali sorumluluk altına girmesini önleyecektir. Yapılan araştırmalar iş kazalarının % 80-90 oranının çalışanların hatasından ve kurallara uymamalarından kaynaklandığını göstermektedir. Sendikaların işçi kuruluşu olmaları neden ile konu ile ilgili hassasiyeti göstermeleri gerekir. </a:t>
            </a:r>
            <a:endParaRPr lang="tr-TR" sz="26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GÜVENLİĞİNDE SORUMLULUK </a:t>
            </a:r>
            <a:endParaRPr lang="tr-TR" dirty="0"/>
          </a:p>
        </p:txBody>
      </p:sp>
      <p:sp>
        <p:nvSpPr>
          <p:cNvPr id="3" name="2 Alt Başlık"/>
          <p:cNvSpPr>
            <a:spLocks noGrp="1"/>
          </p:cNvSpPr>
          <p:nvPr>
            <p:ph type="subTitle" idx="1"/>
          </p:nvPr>
        </p:nvSpPr>
        <p:spPr>
          <a:xfrm>
            <a:off x="142844" y="1071546"/>
            <a:ext cx="8858312" cy="5643602"/>
          </a:xfrm>
        </p:spPr>
        <p:txBody>
          <a:bodyPr>
            <a:noAutofit/>
          </a:bodyPr>
          <a:lstStyle/>
          <a:p>
            <a:pPr algn="l"/>
            <a:r>
              <a:rPr lang="tr-TR" sz="2700" b="1" dirty="0" smtClean="0">
                <a:solidFill>
                  <a:srgbClr val="002060"/>
                </a:solidFill>
              </a:rPr>
              <a:t>İşveren:</a:t>
            </a:r>
          </a:p>
          <a:p>
            <a:pPr algn="l"/>
            <a:r>
              <a:rPr lang="tr-TR" sz="2700" dirty="0" smtClean="0">
                <a:solidFill>
                  <a:srgbClr val="002060"/>
                </a:solidFill>
              </a:rPr>
              <a:t>İş </a:t>
            </a:r>
            <a:r>
              <a:rPr lang="tr-TR" sz="2700" dirty="0">
                <a:solidFill>
                  <a:srgbClr val="002060"/>
                </a:solidFill>
              </a:rPr>
              <a:t>yeri sahipleri, iş görenlerin yapılan işin özelliklerine uyan şartları oluşturmak, işçilerin kendi başlarına alamayacakları eğitimleri kendilerine gördürmek, işçiye ve çevreye karşı kanunların kendilerine yüklediği yükümlülükleri yerine getirmek durumundadırlar. İş kazalarının % 10 – 20 si yönetim hatalarından meydana gelmektedir. </a:t>
            </a:r>
          </a:p>
          <a:p>
            <a:pPr algn="l"/>
            <a:r>
              <a:rPr lang="tr-TR" sz="2700" b="1" dirty="0">
                <a:solidFill>
                  <a:srgbClr val="002060"/>
                </a:solidFill>
              </a:rPr>
              <a:t>Devlet: </a:t>
            </a:r>
            <a:endParaRPr lang="tr-TR" sz="2700" b="1" dirty="0" smtClean="0">
              <a:solidFill>
                <a:srgbClr val="002060"/>
              </a:solidFill>
            </a:endParaRPr>
          </a:p>
          <a:p>
            <a:pPr algn="l"/>
            <a:r>
              <a:rPr lang="tr-TR" sz="2700" dirty="0" smtClean="0">
                <a:solidFill>
                  <a:srgbClr val="002060"/>
                </a:solidFill>
              </a:rPr>
              <a:t>Devlet </a:t>
            </a:r>
            <a:r>
              <a:rPr lang="tr-TR" sz="2700" dirty="0">
                <a:solidFill>
                  <a:srgbClr val="002060"/>
                </a:solidFill>
              </a:rPr>
              <a:t>iş ve çalışma dünyasında kanunlara dayanan gücü ile yaptırımcı özelliğe sahiptir. </a:t>
            </a:r>
            <a:r>
              <a:rPr lang="tr-TR" sz="2700" dirty="0" smtClean="0">
                <a:solidFill>
                  <a:srgbClr val="002060"/>
                </a:solidFill>
              </a:rPr>
              <a:t>Devletin </a:t>
            </a:r>
            <a:r>
              <a:rPr lang="tr-TR" sz="2700" dirty="0">
                <a:solidFill>
                  <a:srgbClr val="002060"/>
                </a:solidFill>
              </a:rPr>
              <a:t>yasal yükümlülükleri uygulatması yanında, Çalışma bakanlığı, çalışma hayatını düzenleyici, rehberlik edici ve eğitici çalışmaları da yerine getirir</a:t>
            </a:r>
            <a:r>
              <a:rPr lang="tr-TR" sz="2700" dirty="0" smtClean="0">
                <a:solidFill>
                  <a:srgbClr val="002060"/>
                </a:solidFill>
              </a:rPr>
              <a:t>.</a:t>
            </a:r>
            <a:endParaRPr lang="tr-TR" sz="27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GÜVENLİĞİNDE SORUMLULUK </a:t>
            </a:r>
            <a:endParaRPr lang="tr-TR" dirty="0"/>
          </a:p>
        </p:txBody>
      </p:sp>
      <p:sp>
        <p:nvSpPr>
          <p:cNvPr id="3" name="2 Alt Başlık"/>
          <p:cNvSpPr>
            <a:spLocks noGrp="1"/>
          </p:cNvSpPr>
          <p:nvPr>
            <p:ph type="subTitle" idx="1"/>
          </p:nvPr>
        </p:nvSpPr>
        <p:spPr>
          <a:xfrm>
            <a:off x="142844" y="1071546"/>
            <a:ext cx="8858312" cy="5643602"/>
          </a:xfrm>
        </p:spPr>
        <p:txBody>
          <a:bodyPr>
            <a:noAutofit/>
          </a:bodyPr>
          <a:lstStyle/>
          <a:p>
            <a:pPr algn="l"/>
            <a:r>
              <a:rPr lang="tr-TR" sz="2800" b="1" dirty="0" smtClean="0">
                <a:solidFill>
                  <a:srgbClr val="002060"/>
                </a:solidFill>
              </a:rPr>
              <a:t>İlgili Yargıtay Kararı : </a:t>
            </a:r>
            <a:r>
              <a:rPr lang="tr-TR" sz="2800" dirty="0" smtClean="0">
                <a:solidFill>
                  <a:srgbClr val="002060"/>
                </a:solidFill>
              </a:rPr>
              <a:t>(Yargıtay 10. Hukuk Dairesi)</a:t>
            </a:r>
            <a:endParaRPr lang="tr-TR" sz="2700" dirty="0" smtClean="0">
              <a:solidFill>
                <a:srgbClr val="002060"/>
              </a:solidFill>
            </a:endParaRPr>
          </a:p>
          <a:p>
            <a:pPr algn="l"/>
            <a:r>
              <a:rPr lang="tr-TR" sz="2800" dirty="0" smtClean="0">
                <a:solidFill>
                  <a:srgbClr val="002060"/>
                </a:solidFill>
              </a:rPr>
              <a:t>• Her işveren, işyerinde işçilerin sağlığını ve iş güvenliğini sağlamak için gerekli olanı yapmak ve bu husustaki şartları sağlamak ve araçları noksansız bulundurmakla yükümlüdür. Bu yükümlülüğün sadece önlem almakla yetinilebileceği anlamını taşımadığı, alınan önlemlere uyulup uyulmadığını denetleme ve giderek önlemlere uyulmasını temin anlamında bulunduğu da kuşkusuzdur. Başka bir deyişle, işveren işyerinde, geniş anlamda doğmuş ve doğabilecek</a:t>
            </a:r>
          </a:p>
          <a:p>
            <a:pPr algn="l"/>
            <a:r>
              <a:rPr lang="tr-TR" sz="2800" dirty="0" smtClean="0">
                <a:solidFill>
                  <a:srgbClr val="002060"/>
                </a:solidFill>
              </a:rPr>
              <a:t>tüm tehlikeleri önlemek zorundadır. Bu zorunluluk sonucu olarak </a:t>
            </a:r>
            <a:r>
              <a:rPr lang="tr-TR" sz="2800" b="1" dirty="0" smtClean="0">
                <a:solidFill>
                  <a:srgbClr val="002060"/>
                </a:solidFill>
              </a:rPr>
              <a:t>işyerinde işveren tarafından tam anlamı ile geniş bir kontrol mekanizması kurulmalıdır.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611188" y="476250"/>
            <a:ext cx="7519987" cy="666750"/>
          </a:xfrm>
        </p:spPr>
        <p:txBody>
          <a:bodyPr rtlCol="0">
            <a:normAutofit fontScale="90000"/>
          </a:bodyPr>
          <a:lstStyle/>
          <a:p>
            <a:pPr fontAlgn="auto">
              <a:spcAft>
                <a:spcPts val="0"/>
              </a:spcAft>
              <a:defRPr/>
            </a:pPr>
            <a:r>
              <a:rPr lang="tr-TR" dirty="0" smtClean="0"/>
              <a:t>SORUMLULUKLARIMIZ…</a:t>
            </a:r>
            <a:r>
              <a:rPr lang="en-US" dirty="0" smtClean="0"/>
              <a:t> </a:t>
            </a:r>
            <a:endParaRPr lang="en-US" sz="1800" dirty="0" smtClean="0"/>
          </a:p>
        </p:txBody>
      </p:sp>
      <p:grpSp>
        <p:nvGrpSpPr>
          <p:cNvPr id="31747" name="Group 3"/>
          <p:cNvGrpSpPr>
            <a:grpSpLocks/>
          </p:cNvGrpSpPr>
          <p:nvPr/>
        </p:nvGrpSpPr>
        <p:grpSpPr bwMode="auto">
          <a:xfrm>
            <a:off x="539750" y="1341438"/>
            <a:ext cx="7777163" cy="1652587"/>
            <a:chOff x="1104" y="1200"/>
            <a:chExt cx="3504" cy="823"/>
          </a:xfrm>
        </p:grpSpPr>
        <p:sp>
          <p:nvSpPr>
            <p:cNvPr id="17424" name="AutoShape 4"/>
            <p:cNvSpPr>
              <a:spLocks noChangeArrowheads="1"/>
            </p:cNvSpPr>
            <p:nvPr/>
          </p:nvSpPr>
          <p:spPr bwMode="gray">
            <a:xfrm>
              <a:off x="1104" y="1200"/>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31761" name="AutoShape 5"/>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tr-TR" altLang="tr-TR" sz="1800"/>
            </a:p>
          </p:txBody>
        </p:sp>
        <p:sp>
          <p:nvSpPr>
            <p:cNvPr id="614406" name="Freeform 6"/>
            <p:cNvSpPr>
              <a:spLocks/>
            </p:cNvSpPr>
            <p:nvPr/>
          </p:nvSpPr>
          <p:spPr bwMode="gray">
            <a:xfrm>
              <a:off x="1223" y="1319"/>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a:extLst/>
          </p:spPr>
          <p:txBody>
            <a:bodyPr/>
            <a:lstStyle/>
            <a:p>
              <a:pPr fontAlgn="auto">
                <a:spcBef>
                  <a:spcPts val="0"/>
                </a:spcBef>
                <a:spcAft>
                  <a:spcPts val="0"/>
                </a:spcAft>
                <a:defRPr/>
              </a:pPr>
              <a:endParaRPr lang="tr-TR" dirty="0">
                <a:latin typeface="+mn-lt"/>
                <a:cs typeface="+mn-cs"/>
              </a:endParaRPr>
            </a:p>
          </p:txBody>
        </p:sp>
        <p:sp>
          <p:nvSpPr>
            <p:cNvPr id="31765" name="Text Box 7"/>
            <p:cNvSpPr txBox="1">
              <a:spLocks noChangeArrowheads="1"/>
            </p:cNvSpPr>
            <p:nvPr/>
          </p:nvSpPr>
          <p:spPr bwMode="gray">
            <a:xfrm>
              <a:off x="1296" y="1526"/>
              <a:ext cx="42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tr-TR" altLang="tr-TR" sz="2000" b="1">
                  <a:latin typeface="Arial" pitchFamily="34" charset="0"/>
                </a:rPr>
                <a:t>Devlet</a:t>
              </a:r>
              <a:endParaRPr lang="en-US" altLang="tr-TR" sz="2000" b="1">
                <a:latin typeface="Arial" pitchFamily="34" charset="0"/>
              </a:endParaRPr>
            </a:p>
          </p:txBody>
        </p:sp>
        <p:sp>
          <p:nvSpPr>
            <p:cNvPr id="31766" name="Text Box 8"/>
            <p:cNvSpPr txBox="1">
              <a:spLocks noChangeArrowheads="1"/>
            </p:cNvSpPr>
            <p:nvPr/>
          </p:nvSpPr>
          <p:spPr bwMode="gray">
            <a:xfrm>
              <a:off x="1948" y="1327"/>
              <a:ext cx="2576"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chemeClr val="tx2"/>
                </a:buClr>
                <a:buSzPct val="115000"/>
                <a:buFont typeface="Wingdings" pitchFamily="2" charset="2"/>
                <a:buNone/>
              </a:pPr>
              <a:r>
                <a:rPr lang="tr-TR" altLang="tr-TR" sz="2000">
                  <a:solidFill>
                    <a:srgbClr val="211E54"/>
                  </a:solidFill>
                  <a:latin typeface="Arial" pitchFamily="34" charset="0"/>
                </a:rPr>
                <a:t>Gerekli yasal düzenlemeleri ve  uygulamadaki denetim ve kontrolünü yapmak, eğitim vermek yetkisi ve görevi.</a:t>
              </a:r>
            </a:p>
            <a:p>
              <a:pPr>
                <a:spcBef>
                  <a:spcPct val="0"/>
                </a:spcBef>
                <a:buFontTx/>
                <a:buNone/>
              </a:pPr>
              <a:endParaRPr lang="en-US" altLang="tr-TR" sz="2000">
                <a:solidFill>
                  <a:srgbClr val="211E54"/>
                </a:solidFill>
                <a:latin typeface="Arial" pitchFamily="34" charset="0"/>
              </a:endParaRPr>
            </a:p>
          </p:txBody>
        </p:sp>
      </p:grpSp>
      <p:grpSp>
        <p:nvGrpSpPr>
          <p:cNvPr id="31748" name="Group 9"/>
          <p:cNvGrpSpPr>
            <a:grpSpLocks/>
          </p:cNvGrpSpPr>
          <p:nvPr/>
        </p:nvGrpSpPr>
        <p:grpSpPr bwMode="auto">
          <a:xfrm>
            <a:off x="611188" y="3213100"/>
            <a:ext cx="7742237" cy="1520825"/>
            <a:chOff x="1104" y="2109"/>
            <a:chExt cx="3504" cy="823"/>
          </a:xfrm>
        </p:grpSpPr>
        <p:sp>
          <p:nvSpPr>
            <p:cNvPr id="17419" name="AutoShape 10"/>
            <p:cNvSpPr>
              <a:spLocks noChangeArrowheads="1"/>
            </p:cNvSpPr>
            <p:nvPr/>
          </p:nvSpPr>
          <p:spPr bwMode="gray">
            <a:xfrm>
              <a:off x="1104" y="2109"/>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31756" name="AutoShape 11"/>
            <p:cNvSpPr>
              <a:spLocks noChangeArrowheads="1"/>
            </p:cNvSpPr>
            <p:nvPr/>
          </p:nvSpPr>
          <p:spPr bwMode="gray">
            <a:xfrm>
              <a:off x="1181" y="2185"/>
              <a:ext cx="675" cy="673"/>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tr-TR" altLang="tr-TR" sz="1800"/>
            </a:p>
          </p:txBody>
        </p:sp>
        <p:sp>
          <p:nvSpPr>
            <p:cNvPr id="31757" name="Freeform 12"/>
            <p:cNvSpPr>
              <a:spLocks/>
            </p:cNvSpPr>
            <p:nvPr/>
          </p:nvSpPr>
          <p:spPr bwMode="gray">
            <a:xfrm>
              <a:off x="1223" y="2228"/>
              <a:ext cx="337" cy="337"/>
            </a:xfrm>
            <a:custGeom>
              <a:avLst/>
              <a:gdLst>
                <a:gd name="T0" fmla="*/ 4 w 596"/>
                <a:gd name="T1" fmla="*/ 0 h 598"/>
                <a:gd name="T2" fmla="*/ 0 w 596"/>
                <a:gd name="T3" fmla="*/ 4 h 598"/>
                <a:gd name="T4" fmla="*/ 0 w 596"/>
                <a:gd name="T5" fmla="*/ 19 h 598"/>
                <a:gd name="T6" fmla="*/ 5 w 596"/>
                <a:gd name="T7" fmla="*/ 6 h 598"/>
                <a:gd name="T8" fmla="*/ 19 w 596"/>
                <a:gd name="T9" fmla="*/ 0 h 598"/>
                <a:gd name="T10" fmla="*/ 4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413" name="Text Box 13"/>
            <p:cNvSpPr txBox="1">
              <a:spLocks noChangeArrowheads="1"/>
            </p:cNvSpPr>
            <p:nvPr/>
          </p:nvSpPr>
          <p:spPr bwMode="gray">
            <a:xfrm>
              <a:off x="1269" y="2423"/>
              <a:ext cx="491" cy="214"/>
            </a:xfrm>
            <a:prstGeom prst="rect">
              <a:avLst/>
            </a:prstGeom>
            <a:noFill/>
            <a:ln>
              <a:noFill/>
            </a:ln>
            <a:effectLst/>
            <a:extLst/>
          </p:spPr>
          <p:txBody>
            <a:bodyPr wrap="none">
              <a:spAutoFit/>
            </a:bodyPr>
            <a:lstStyle/>
            <a:p>
              <a:pPr eaLnBrk="0" fontAlgn="auto" hangingPunct="0">
                <a:spcBef>
                  <a:spcPts val="0"/>
                </a:spcBef>
                <a:spcAft>
                  <a:spcPts val="0"/>
                </a:spcAft>
                <a:defRPr/>
              </a:pPr>
              <a:r>
                <a:rPr lang="tr-TR" sz="2000" b="1" dirty="0">
                  <a:solidFill>
                    <a:srgbClr val="FFFFFF"/>
                  </a:solidFill>
                  <a:effectLst>
                    <a:outerShdw blurRad="38100" dist="38100" dir="2700000" algn="tl">
                      <a:srgbClr val="C0C0C0"/>
                    </a:outerShdw>
                  </a:effectLst>
                  <a:cs typeface="+mn-cs"/>
                </a:rPr>
                <a:t>Çalışan</a:t>
              </a:r>
              <a:endParaRPr lang="en-US" sz="2000" b="1" dirty="0">
                <a:solidFill>
                  <a:srgbClr val="FFFFFF"/>
                </a:solidFill>
                <a:effectLst>
                  <a:outerShdw blurRad="38100" dist="38100" dir="2700000" algn="tl">
                    <a:srgbClr val="C0C0C0"/>
                  </a:outerShdw>
                </a:effectLst>
                <a:cs typeface="+mn-cs"/>
              </a:endParaRPr>
            </a:p>
          </p:txBody>
        </p:sp>
        <p:sp>
          <p:nvSpPr>
            <p:cNvPr id="31759" name="Text Box 14"/>
            <p:cNvSpPr txBox="1">
              <a:spLocks noChangeArrowheads="1"/>
            </p:cNvSpPr>
            <p:nvPr/>
          </p:nvSpPr>
          <p:spPr bwMode="gray">
            <a:xfrm>
              <a:off x="1948" y="2221"/>
              <a:ext cx="2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chemeClr val="tx2"/>
                </a:buClr>
                <a:buSzPct val="115000"/>
                <a:buFont typeface="Wingdings" pitchFamily="2" charset="2"/>
                <a:buNone/>
              </a:pPr>
              <a:r>
                <a:rPr lang="tr-TR" altLang="tr-TR" sz="2000">
                  <a:solidFill>
                    <a:srgbClr val="211E54"/>
                  </a:solidFill>
                  <a:latin typeface="Arial" pitchFamily="34" charset="0"/>
                </a:rPr>
                <a:t>İSG yönünden kendisine verilen talimatlara harfiyen uymak sorumluluğu.</a:t>
              </a:r>
            </a:p>
            <a:p>
              <a:pPr>
                <a:spcBef>
                  <a:spcPct val="0"/>
                </a:spcBef>
                <a:buFontTx/>
                <a:buNone/>
              </a:pPr>
              <a:endParaRPr lang="en-US" altLang="tr-TR" sz="2000">
                <a:solidFill>
                  <a:srgbClr val="211E54"/>
                </a:solidFill>
                <a:latin typeface="Arial" pitchFamily="34" charset="0"/>
              </a:endParaRPr>
            </a:p>
          </p:txBody>
        </p:sp>
      </p:grpSp>
      <p:grpSp>
        <p:nvGrpSpPr>
          <p:cNvPr id="31749" name="Group 15"/>
          <p:cNvGrpSpPr>
            <a:grpSpLocks/>
          </p:cNvGrpSpPr>
          <p:nvPr/>
        </p:nvGrpSpPr>
        <p:grpSpPr bwMode="auto">
          <a:xfrm>
            <a:off x="611188" y="5013325"/>
            <a:ext cx="7777162" cy="1439863"/>
            <a:chOff x="1104" y="3029"/>
            <a:chExt cx="3504" cy="823"/>
          </a:xfrm>
        </p:grpSpPr>
        <p:sp>
          <p:nvSpPr>
            <p:cNvPr id="17414" name="AutoShape 16"/>
            <p:cNvSpPr>
              <a:spLocks noChangeArrowheads="1"/>
            </p:cNvSpPr>
            <p:nvPr/>
          </p:nvSpPr>
          <p:spPr bwMode="gray">
            <a:xfrm>
              <a:off x="1104" y="3029"/>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31751" name="AutoShape 17"/>
            <p:cNvSpPr>
              <a:spLocks noChangeArrowheads="1"/>
            </p:cNvSpPr>
            <p:nvPr/>
          </p:nvSpPr>
          <p:spPr bwMode="gray">
            <a:xfrm>
              <a:off x="1181" y="3105"/>
              <a:ext cx="675" cy="673"/>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tr-TR" altLang="tr-TR" sz="1800"/>
            </a:p>
          </p:txBody>
        </p:sp>
        <p:sp>
          <p:nvSpPr>
            <p:cNvPr id="31752" name="Freeform 18"/>
            <p:cNvSpPr>
              <a:spLocks/>
            </p:cNvSpPr>
            <p:nvPr/>
          </p:nvSpPr>
          <p:spPr bwMode="gray">
            <a:xfrm>
              <a:off x="1223" y="3148"/>
              <a:ext cx="337" cy="337"/>
            </a:xfrm>
            <a:custGeom>
              <a:avLst/>
              <a:gdLst>
                <a:gd name="T0" fmla="*/ 4 w 596"/>
                <a:gd name="T1" fmla="*/ 0 h 598"/>
                <a:gd name="T2" fmla="*/ 0 w 596"/>
                <a:gd name="T3" fmla="*/ 4 h 598"/>
                <a:gd name="T4" fmla="*/ 0 w 596"/>
                <a:gd name="T5" fmla="*/ 19 h 598"/>
                <a:gd name="T6" fmla="*/ 5 w 596"/>
                <a:gd name="T7" fmla="*/ 6 h 598"/>
                <a:gd name="T8" fmla="*/ 19 w 596"/>
                <a:gd name="T9" fmla="*/ 0 h 598"/>
                <a:gd name="T10" fmla="*/ 4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419" name="Text Box 19"/>
            <p:cNvSpPr txBox="1">
              <a:spLocks noChangeArrowheads="1"/>
            </p:cNvSpPr>
            <p:nvPr/>
          </p:nvSpPr>
          <p:spPr bwMode="gray">
            <a:xfrm>
              <a:off x="1241" y="3289"/>
              <a:ext cx="540" cy="227"/>
            </a:xfrm>
            <a:prstGeom prst="rect">
              <a:avLst/>
            </a:prstGeom>
            <a:noFill/>
            <a:ln>
              <a:noFill/>
            </a:ln>
            <a:effectLst/>
            <a:extLst/>
          </p:spPr>
          <p:txBody>
            <a:bodyPr>
              <a:spAutoFit/>
            </a:bodyPr>
            <a:lstStyle/>
            <a:p>
              <a:pPr eaLnBrk="0" fontAlgn="auto" hangingPunct="0">
                <a:spcBef>
                  <a:spcPts val="0"/>
                </a:spcBef>
                <a:spcAft>
                  <a:spcPts val="0"/>
                </a:spcAft>
                <a:defRPr/>
              </a:pPr>
              <a:r>
                <a:rPr lang="tr-TR" sz="2000" b="1" dirty="0">
                  <a:solidFill>
                    <a:srgbClr val="FFFFFF"/>
                  </a:solidFill>
                  <a:effectLst>
                    <a:outerShdw blurRad="38100" dist="38100" dir="2700000" algn="tl">
                      <a:srgbClr val="C0C0C0"/>
                    </a:outerShdw>
                  </a:effectLst>
                  <a:cs typeface="+mn-cs"/>
                </a:rPr>
                <a:t>İşveren</a:t>
              </a:r>
              <a:endParaRPr lang="en-US" sz="2000" b="1" dirty="0">
                <a:solidFill>
                  <a:srgbClr val="FFFFFF"/>
                </a:solidFill>
                <a:effectLst>
                  <a:outerShdw blurRad="38100" dist="38100" dir="2700000" algn="tl">
                    <a:srgbClr val="C0C0C0"/>
                  </a:outerShdw>
                </a:effectLst>
                <a:cs typeface="+mn-cs"/>
              </a:endParaRPr>
            </a:p>
          </p:txBody>
        </p:sp>
        <p:sp>
          <p:nvSpPr>
            <p:cNvPr id="31754" name="Text Box 20"/>
            <p:cNvSpPr txBox="1">
              <a:spLocks noChangeArrowheads="1"/>
            </p:cNvSpPr>
            <p:nvPr/>
          </p:nvSpPr>
          <p:spPr bwMode="gray">
            <a:xfrm>
              <a:off x="1948" y="3141"/>
              <a:ext cx="257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2000">
                  <a:solidFill>
                    <a:srgbClr val="211E54"/>
                  </a:solidFill>
                  <a:latin typeface="Arial" pitchFamily="34" charset="0"/>
                </a:rPr>
                <a:t>Sağlıklı ve güvenli bir çalışma ortamı hazırlamak ve mevcut yasa ve yönetmelikleri uygulama yükümlülüğü.</a:t>
              </a:r>
              <a:endParaRPr lang="en-US" altLang="tr-TR" sz="2000">
                <a:solidFill>
                  <a:srgbClr val="211E54"/>
                </a:solidFill>
                <a:latin typeface="Arial" pitchFamily="34" charset="0"/>
              </a:endParaRPr>
            </a:p>
          </p:txBody>
        </p:sp>
      </p:grpSp>
    </p:spTree>
    <p:extLst>
      <p:ext uri="{BB962C8B-B14F-4D97-AF65-F5344CB8AC3E}">
        <p14:creationId xmlns:p14="http://schemas.microsoft.com/office/powerpoint/2010/main" val="9891170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pPr>
              <a:defRPr/>
            </a:pPr>
            <a:r>
              <a:rPr lang="tr-TR" b="1" dirty="0" smtClean="0">
                <a:solidFill>
                  <a:srgbClr val="FF0000"/>
                </a:solidFill>
                <a:latin typeface="Calibri" pitchFamily="34" charset="0"/>
              </a:rPr>
              <a:t>İŞ SAĞLIĞI VE GÜVENLİĞİ KANUNU</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142844" y="1071546"/>
            <a:ext cx="8858312" cy="5643602"/>
          </a:xfrm>
        </p:spPr>
        <p:txBody>
          <a:bodyPr>
            <a:noAutofit/>
          </a:bodyPr>
          <a:lstStyle/>
          <a:p>
            <a:pPr algn="l">
              <a:defRPr/>
            </a:pPr>
            <a:endParaRPr lang="tr-TR" sz="1400" b="1" dirty="0" smtClean="0">
              <a:solidFill>
                <a:srgbClr val="002060"/>
              </a:solidFill>
              <a:latin typeface="Calibri" pitchFamily="34" charset="0"/>
            </a:endParaRPr>
          </a:p>
          <a:p>
            <a:pPr>
              <a:defRPr/>
            </a:pPr>
            <a:r>
              <a:rPr lang="tr-TR" sz="3600" b="1" dirty="0" smtClean="0">
                <a:solidFill>
                  <a:srgbClr val="002060"/>
                </a:solidFill>
                <a:latin typeface="Calibri" pitchFamily="34" charset="0"/>
              </a:rPr>
              <a:t>6331 </a:t>
            </a:r>
            <a:r>
              <a:rPr lang="tr-TR" sz="3600" b="1" dirty="0">
                <a:solidFill>
                  <a:srgbClr val="002060"/>
                </a:solidFill>
                <a:latin typeface="Calibri" pitchFamily="34" charset="0"/>
              </a:rPr>
              <a:t>Sayılı </a:t>
            </a:r>
            <a:r>
              <a:rPr lang="tr-TR" sz="3600" b="1" dirty="0" smtClean="0">
                <a:solidFill>
                  <a:srgbClr val="002060"/>
                </a:solidFill>
                <a:latin typeface="Calibri" pitchFamily="34" charset="0"/>
              </a:rPr>
              <a:t>İş </a:t>
            </a:r>
            <a:r>
              <a:rPr lang="tr-TR" sz="3600" b="1" dirty="0">
                <a:solidFill>
                  <a:srgbClr val="002060"/>
                </a:solidFill>
                <a:latin typeface="Calibri" pitchFamily="34" charset="0"/>
              </a:rPr>
              <a:t>Sağlığı ve Güvenliği Kanunu</a:t>
            </a:r>
          </a:p>
          <a:p>
            <a:pPr>
              <a:defRPr/>
            </a:pPr>
            <a:r>
              <a:rPr lang="tr-TR" sz="3600" b="1" dirty="0" smtClean="0">
                <a:solidFill>
                  <a:srgbClr val="002060"/>
                </a:solidFill>
                <a:latin typeface="Calibri" pitchFamily="34" charset="0"/>
              </a:rPr>
              <a:t>30/06/2012 </a:t>
            </a:r>
            <a:r>
              <a:rPr lang="tr-TR" sz="3600" b="1" dirty="0">
                <a:solidFill>
                  <a:srgbClr val="002060"/>
                </a:solidFill>
                <a:latin typeface="Calibri" pitchFamily="34" charset="0"/>
              </a:rPr>
              <a:t>tarihinde </a:t>
            </a:r>
            <a:endParaRPr lang="tr-TR" sz="3600" b="1" dirty="0" smtClean="0">
              <a:solidFill>
                <a:srgbClr val="002060"/>
              </a:solidFill>
              <a:latin typeface="Calibri" pitchFamily="34" charset="0"/>
            </a:endParaRPr>
          </a:p>
          <a:p>
            <a:pPr>
              <a:defRPr/>
            </a:pPr>
            <a:r>
              <a:rPr lang="tr-TR" sz="3600" b="1" dirty="0" smtClean="0">
                <a:solidFill>
                  <a:srgbClr val="002060"/>
                </a:solidFill>
                <a:latin typeface="Calibri" pitchFamily="34" charset="0"/>
              </a:rPr>
              <a:t>Resmi </a:t>
            </a:r>
            <a:r>
              <a:rPr lang="tr-TR" sz="3600" b="1" dirty="0">
                <a:solidFill>
                  <a:srgbClr val="002060"/>
                </a:solidFill>
                <a:latin typeface="Calibri" pitchFamily="34" charset="0"/>
              </a:rPr>
              <a:t>Gazetede Yayımlanmıştır</a:t>
            </a:r>
            <a:r>
              <a:rPr lang="tr-TR" sz="3600" b="1" dirty="0" smtClean="0">
                <a:solidFill>
                  <a:srgbClr val="002060"/>
                </a:solidFill>
                <a:latin typeface="Calibri" pitchFamily="34" charset="0"/>
              </a:rPr>
              <a:t>.</a:t>
            </a:r>
          </a:p>
          <a:p>
            <a:pPr algn="l">
              <a:defRPr/>
            </a:pPr>
            <a:endParaRPr lang="tr-TR" sz="2800" b="1" dirty="0">
              <a:solidFill>
                <a:srgbClr val="002060"/>
              </a:solidFill>
              <a:latin typeface="Calibri" pitchFamily="34" charset="0"/>
            </a:endParaRPr>
          </a:p>
        </p:txBody>
      </p:sp>
      <p:pic>
        <p:nvPicPr>
          <p:cNvPr id="4" name="Picture 2"/>
          <p:cNvPicPr>
            <a:picLocks noChangeAspect="1" noChangeArrowheads="1"/>
          </p:cNvPicPr>
          <p:nvPr/>
        </p:nvPicPr>
        <p:blipFill>
          <a:blip r:embed="rId2"/>
          <a:srcRect/>
          <a:stretch>
            <a:fillRect/>
          </a:stretch>
        </p:blipFill>
        <p:spPr bwMode="auto">
          <a:xfrm>
            <a:off x="65991" y="3309067"/>
            <a:ext cx="8996018" cy="3239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fontScale="90000"/>
          </a:bodyPr>
          <a:lstStyle/>
          <a:p>
            <a:pPr>
              <a:defRPr/>
            </a:pPr>
            <a:r>
              <a:rPr lang="tr-TR" b="1" dirty="0" smtClean="0">
                <a:solidFill>
                  <a:srgbClr val="FF0000"/>
                </a:solidFill>
                <a:latin typeface="Calibri" pitchFamily="34" charset="0"/>
              </a:rPr>
              <a:t>İŞ SAĞLIĞI VE GÜVENLİĞİ KANUNU</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algn="l">
              <a:defRPr/>
            </a:pPr>
            <a:r>
              <a:rPr lang="tr-TR" sz="2800" b="1" dirty="0">
                <a:solidFill>
                  <a:srgbClr val="002060"/>
                </a:solidFill>
              </a:rPr>
              <a:t>6331 s. Kanunun </a:t>
            </a:r>
            <a:r>
              <a:rPr lang="tr-TR" sz="2800" b="1" dirty="0" smtClean="0">
                <a:solidFill>
                  <a:srgbClr val="002060"/>
                </a:solidFill>
              </a:rPr>
              <a:t>Amacı</a:t>
            </a:r>
          </a:p>
          <a:p>
            <a:pPr algn="l"/>
            <a:r>
              <a:rPr lang="tr-TR" sz="2800" dirty="0" smtClean="0">
                <a:solidFill>
                  <a:srgbClr val="002060"/>
                </a:solidFill>
              </a:rPr>
              <a:t>İşyerlerinde iş sağlığı ve güvenliğinin sağlanması ve </a:t>
            </a:r>
          </a:p>
          <a:p>
            <a:pPr algn="l"/>
            <a:r>
              <a:rPr lang="tr-TR" sz="2800" dirty="0" smtClean="0">
                <a:solidFill>
                  <a:srgbClr val="002060"/>
                </a:solidFill>
              </a:rPr>
              <a:t>Mevcut sağlık ve güvenlik şartlarının iyileştirilmesi için </a:t>
            </a:r>
          </a:p>
          <a:p>
            <a:pPr algn="l"/>
            <a:r>
              <a:rPr lang="tr-TR" sz="2800" dirty="0" smtClean="0">
                <a:solidFill>
                  <a:srgbClr val="002060"/>
                </a:solidFill>
              </a:rPr>
              <a:t>İşveren ve çalışanların </a:t>
            </a:r>
          </a:p>
          <a:p>
            <a:pPr lvl="1" algn="l"/>
            <a:r>
              <a:rPr lang="tr-TR" dirty="0" smtClean="0">
                <a:solidFill>
                  <a:srgbClr val="FF0000"/>
                </a:solidFill>
              </a:rPr>
              <a:t>görev, yetki, sorumluluk, hak ve yükümlülüklerini   </a:t>
            </a:r>
          </a:p>
          <a:p>
            <a:pPr lvl="1" algn="l"/>
            <a:r>
              <a:rPr lang="tr-TR" dirty="0" smtClean="0">
                <a:solidFill>
                  <a:srgbClr val="FF0000"/>
                </a:solidFill>
              </a:rPr>
              <a:t>düzenlemektir.</a:t>
            </a:r>
          </a:p>
          <a:p>
            <a:pPr algn="l"/>
            <a:r>
              <a:rPr lang="tr-TR" sz="2800" b="1" dirty="0">
                <a:solidFill>
                  <a:srgbClr val="002060"/>
                </a:solidFill>
              </a:rPr>
              <a:t>6331 s. </a:t>
            </a:r>
            <a:r>
              <a:rPr lang="tr-TR" sz="2800" b="1" dirty="0" smtClean="0">
                <a:solidFill>
                  <a:srgbClr val="002060"/>
                </a:solidFill>
              </a:rPr>
              <a:t>Kanunun Kapsamı </a:t>
            </a:r>
          </a:p>
          <a:p>
            <a:pPr algn="l"/>
            <a:r>
              <a:rPr lang="tr-TR" sz="2800" dirty="0" smtClean="0">
                <a:solidFill>
                  <a:srgbClr val="002060"/>
                </a:solidFill>
              </a:rPr>
              <a:t>Kamu ve özel sektöre ait bütün işlere ve işyerlerine,</a:t>
            </a:r>
          </a:p>
          <a:p>
            <a:pPr algn="l"/>
            <a:r>
              <a:rPr lang="tr-TR" sz="2800" dirty="0" smtClean="0">
                <a:solidFill>
                  <a:srgbClr val="002060"/>
                </a:solidFill>
              </a:rPr>
              <a:t>Bu işyerlerinin işverenleri ile işveren vekillerine, Çırak ve stajyerler de dâhil olmak üzere tüm çalışanlarına faaliyet konularına bakılmaksızın uygulanır.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71897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1 Başlık"/>
          <p:cNvSpPr>
            <a:spLocks noGrp="1"/>
          </p:cNvSpPr>
          <p:nvPr>
            <p:ph type="title" idx="4294967295"/>
          </p:nvPr>
        </p:nvSpPr>
        <p:spPr>
          <a:xfrm>
            <a:off x="534194" y="116632"/>
            <a:ext cx="7859712" cy="1143000"/>
          </a:xfrm>
        </p:spPr>
        <p:txBody>
          <a:bodyPr/>
          <a:lstStyle/>
          <a:p>
            <a:r>
              <a:rPr lang="tr-TR" altLang="tr-TR" dirty="0" smtClean="0"/>
              <a:t>Kapsam</a:t>
            </a:r>
            <a:endParaRPr lang="en-US" altLang="tr-TR" dirty="0" smtClean="0"/>
          </a:p>
        </p:txBody>
      </p:sp>
      <p:sp>
        <p:nvSpPr>
          <p:cNvPr id="3" name="2 İçerik Yer Tutucusu"/>
          <p:cNvSpPr>
            <a:spLocks noGrp="1"/>
          </p:cNvSpPr>
          <p:nvPr>
            <p:ph idx="4294967295"/>
          </p:nvPr>
        </p:nvSpPr>
        <p:spPr>
          <a:xfrm>
            <a:off x="1692275" y="5445125"/>
            <a:ext cx="2027238" cy="1223963"/>
          </a:xfrm>
        </p:spPr>
        <p:txBody>
          <a:bodyPr/>
          <a:lstStyle/>
          <a:p>
            <a:pPr algn="ctr">
              <a:buFont typeface="Wingdings 2" pitchFamily="18" charset="2"/>
              <a:buNone/>
            </a:pPr>
            <a:r>
              <a:rPr lang="tr-TR" altLang="tr-TR" sz="3000" b="1" smtClean="0">
                <a:latin typeface="Arial" pitchFamily="34" charset="0"/>
              </a:rPr>
              <a:t>KAMU</a:t>
            </a:r>
          </a:p>
          <a:p>
            <a:pPr algn="ctr">
              <a:buFont typeface="Wingdings 2" pitchFamily="18" charset="2"/>
              <a:buNone/>
            </a:pPr>
            <a:r>
              <a:rPr lang="tr-TR" altLang="tr-TR" sz="3000" b="1" smtClean="0">
                <a:latin typeface="Arial" pitchFamily="34" charset="0"/>
              </a:rPr>
              <a:t>(MEMUR)</a:t>
            </a:r>
          </a:p>
        </p:txBody>
      </p:sp>
      <p:sp>
        <p:nvSpPr>
          <p:cNvPr id="2" name="2 İçerik Yer Tutucusu"/>
          <p:cNvSpPr>
            <a:spLocks/>
          </p:cNvSpPr>
          <p:nvPr/>
        </p:nvSpPr>
        <p:spPr bwMode="auto">
          <a:xfrm>
            <a:off x="5353050" y="5445125"/>
            <a:ext cx="20272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Clr>
                <a:srgbClr val="013A81"/>
              </a:buClr>
              <a:buSzPct val="95000"/>
              <a:buFont typeface="Wingdings 2" pitchFamily="18" charset="2"/>
              <a:buNone/>
            </a:pPr>
            <a:r>
              <a:rPr lang="tr-TR" altLang="tr-TR" sz="3000" b="1">
                <a:solidFill>
                  <a:srgbClr val="013A81"/>
                </a:solidFill>
              </a:rPr>
              <a:t>ÖZEL</a:t>
            </a:r>
          </a:p>
          <a:p>
            <a:pPr algn="ctr">
              <a:buClr>
                <a:srgbClr val="013A81"/>
              </a:buClr>
              <a:buSzPct val="95000"/>
              <a:buFont typeface="Wingdings 2" pitchFamily="18" charset="2"/>
              <a:buNone/>
            </a:pPr>
            <a:r>
              <a:rPr lang="tr-TR" altLang="tr-TR" sz="3000" b="1">
                <a:solidFill>
                  <a:srgbClr val="013A81"/>
                </a:solidFill>
              </a:rPr>
              <a:t>(İŞÇİ)</a:t>
            </a:r>
          </a:p>
        </p:txBody>
      </p:sp>
      <p:pic>
        <p:nvPicPr>
          <p:cNvPr id="2050" name="Picture 2" descr="C:\Users\bor\Desktop\isgbs\coal-power-plan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93382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atila.akkas\Downloads\1297521026_agenc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013" y="3717925"/>
            <a:ext cx="16208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atila.akkas\Downloads\1297497096_Us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221163"/>
            <a:ext cx="108267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3" name="WordArt 13"/>
          <p:cNvSpPr>
            <a:spLocks noChangeArrowheads="1" noChangeShapeType="1" noTextEdit="1"/>
          </p:cNvSpPr>
          <p:nvPr/>
        </p:nvSpPr>
        <p:spPr bwMode="auto">
          <a:xfrm>
            <a:off x="2555875" y="2205038"/>
            <a:ext cx="3816350" cy="792162"/>
          </a:xfrm>
          <a:prstGeom prst="rect">
            <a:avLst/>
          </a:prstGeom>
        </p:spPr>
        <p:txBody>
          <a:bodyPr spcFirstLastPara="1" wrap="none" fromWordArt="1">
            <a:prstTxWarp prst="textArchUp">
              <a:avLst>
                <a:gd name="adj" fmla="val 10800004"/>
              </a:avLst>
            </a:prstTxWarp>
          </a:bodyPr>
          <a:lstStyle/>
          <a:p>
            <a:pPr algn="ctr"/>
            <a:r>
              <a:rPr lang="tr-TR" sz="3600" kern="10">
                <a:ln w="9525">
                  <a:solidFill>
                    <a:srgbClr val="000000"/>
                  </a:solidFill>
                  <a:round/>
                  <a:headEnd/>
                  <a:tailEnd/>
                </a:ln>
                <a:solidFill>
                  <a:srgbClr val="FF6915"/>
                </a:solidFill>
                <a:latin typeface="Arial Black"/>
              </a:rPr>
              <a:t>ÇALIŞAN</a:t>
            </a:r>
          </a:p>
        </p:txBody>
      </p:sp>
      <p:pic>
        <p:nvPicPr>
          <p:cNvPr id="97294" name="Picture 14" descr="C:\Users\furkah\AppData\Local\Microsoft\Windows\Temporary Internet Files\Content.IE5\NDAHRW2T\MC90043489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0" y="4076700"/>
            <a:ext cx="1171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47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97294"/>
                                        </p:tgtEl>
                                        <p:attrNameLst>
                                          <p:attrName>style.visibility</p:attrName>
                                        </p:attrNameLst>
                                      </p:cBhvr>
                                      <p:to>
                                        <p:strVal val="visible"/>
                                      </p:to>
                                    </p:set>
                                    <p:animEffect transition="in" filter="fade">
                                      <p:cBhvr>
                                        <p:cTn id="24" dur="500"/>
                                        <p:tgtEl>
                                          <p:spTgt spid="972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7285"/>
                                        </p:tgtEl>
                                        <p:attrNameLst>
                                          <p:attrName>style.visibility</p:attrName>
                                        </p:attrNameLst>
                                      </p:cBhvr>
                                      <p:to>
                                        <p:strVal val="visible"/>
                                      </p:to>
                                    </p:set>
                                    <p:animEffect transition="in" filter="fade">
                                      <p:cBhvr>
                                        <p:cTn id="29" dur="2000"/>
                                        <p:tgtEl>
                                          <p:spTgt spid="972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7293"/>
                                        </p:tgtEl>
                                        <p:attrNameLst>
                                          <p:attrName>style.visibility</p:attrName>
                                        </p:attrNameLst>
                                      </p:cBhvr>
                                      <p:to>
                                        <p:strVal val="visible"/>
                                      </p:to>
                                    </p:set>
                                    <p:animEffect transition="in" filter="fade">
                                      <p:cBhvr>
                                        <p:cTn id="32" dur="20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972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fontScale="90000"/>
          </a:bodyPr>
          <a:lstStyle/>
          <a:p>
            <a:pPr>
              <a:defRPr/>
            </a:pPr>
            <a:r>
              <a:rPr lang="tr-TR" b="1" dirty="0" smtClean="0">
                <a:solidFill>
                  <a:srgbClr val="FF0000"/>
                </a:solidFill>
                <a:latin typeface="Calibri" pitchFamily="34" charset="0"/>
              </a:rPr>
              <a:t>6331 S. Kanun - İşveren Yükümlülükleri</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929330"/>
          </a:xfrm>
        </p:spPr>
        <p:txBody>
          <a:bodyPr>
            <a:noAutofit/>
          </a:bodyPr>
          <a:lstStyle/>
          <a:p>
            <a:pPr algn="l"/>
            <a:r>
              <a:rPr lang="tr-TR" sz="2600" dirty="0" smtClean="0">
                <a:solidFill>
                  <a:srgbClr val="002060"/>
                </a:solidFill>
              </a:rPr>
              <a:t>MADDE 4 – (1) İşveren, çalışanların işle ilgili sağlık ve güvenliğini sağlamakla yükümlü olup bu çerçevede; </a:t>
            </a:r>
          </a:p>
          <a:p>
            <a:pPr marL="457200" indent="-457200" algn="l">
              <a:buAutoNum type="alphaLcParenR"/>
            </a:pPr>
            <a:r>
              <a:rPr lang="tr-TR" sz="2600" dirty="0" smtClean="0">
                <a:solidFill>
                  <a:srgbClr val="002060"/>
                </a:solidFill>
              </a:rPr>
              <a:t>Mesleki risklerin önlenmesi, eğitim ve bilgi verilmesi dâhil her türlü tedbirin alınması, organizasyonun yapılması, gerekli araç ve gereçlerin sağlanması, sağlık ve güvenlik tedbirlerinin değişen şartlara uygun hale getirilmesi ve mevcut durumun iyileştirilmesi için çalışmalar yapar. </a:t>
            </a:r>
          </a:p>
          <a:p>
            <a:pPr marL="457200" indent="-457200" algn="l">
              <a:buAutoNum type="alphaLcParenR"/>
            </a:pPr>
            <a:r>
              <a:rPr lang="tr-TR" sz="2600" dirty="0" smtClean="0">
                <a:solidFill>
                  <a:srgbClr val="002060"/>
                </a:solidFill>
              </a:rPr>
              <a:t>İşyerinde alınan iş sağlığı ve güvenliği tedbirlerine uyulup uyulmadığını izler, denetler ve uygunsuzlukların giderilmesini sağlar. </a:t>
            </a:r>
          </a:p>
          <a:p>
            <a:pPr marL="457200" indent="-457200" algn="l">
              <a:buAutoNum type="alphaLcParenR"/>
            </a:pPr>
            <a:r>
              <a:rPr lang="tr-TR" sz="2600" dirty="0" smtClean="0">
                <a:solidFill>
                  <a:srgbClr val="002060"/>
                </a:solidFill>
              </a:rPr>
              <a:t>Risk değerlendirmesi yapar veya yaptırır. </a:t>
            </a:r>
          </a:p>
          <a:p>
            <a:pPr marL="457200" indent="-457200" algn="l"/>
            <a:r>
              <a:rPr lang="tr-TR" sz="2600" dirty="0" smtClean="0">
                <a:solidFill>
                  <a:srgbClr val="002060"/>
                </a:solidFill>
              </a:rPr>
              <a:t>ç) 	Çalışana görev verirken, çalışanın sağlık ve güvenlik yönünden işe uygunluğunu göz önüne alır.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785" y="764704"/>
            <a:ext cx="9144000" cy="6001643"/>
          </a:xfrm>
          <a:prstGeom prst="rect">
            <a:avLst/>
          </a:prstGeom>
        </p:spPr>
        <p:txBody>
          <a:bodyPr wrap="square">
            <a:spAutoFit/>
          </a:bodyPr>
          <a:lstStyle/>
          <a:p>
            <a:pPr algn="just"/>
            <a:r>
              <a:rPr lang="tr-TR" sz="2800" dirty="0" smtClean="0"/>
              <a:t>	</a:t>
            </a:r>
            <a:r>
              <a:rPr lang="de-DE" sz="3200" b="1" dirty="0" err="1" smtClean="0"/>
              <a:t>Bu</a:t>
            </a:r>
            <a:r>
              <a:rPr lang="de-DE" sz="3200" b="1" dirty="0" smtClean="0"/>
              <a:t> </a:t>
            </a:r>
            <a:r>
              <a:rPr lang="de-DE" sz="3200" b="1" dirty="0" err="1"/>
              <a:t>kadar</a:t>
            </a:r>
            <a:r>
              <a:rPr lang="de-DE" sz="3200" b="1" dirty="0"/>
              <a:t> </a:t>
            </a:r>
            <a:r>
              <a:rPr lang="de-DE" sz="3200" b="1" dirty="0" err="1"/>
              <a:t>büyük</a:t>
            </a:r>
            <a:r>
              <a:rPr lang="de-DE" sz="3200" b="1" dirty="0"/>
              <a:t> ve </a:t>
            </a:r>
            <a:r>
              <a:rPr lang="de-DE" sz="3200" b="1" dirty="0" err="1"/>
              <a:t>çeşitlilik</a:t>
            </a:r>
            <a:r>
              <a:rPr lang="de-DE" sz="3200" b="1" dirty="0"/>
              <a:t> </a:t>
            </a:r>
            <a:r>
              <a:rPr lang="de-DE" sz="3200" b="1" dirty="0" err="1"/>
              <a:t>arzeden</a:t>
            </a:r>
            <a:r>
              <a:rPr lang="de-DE" sz="3200" b="1" dirty="0"/>
              <a:t> </a:t>
            </a:r>
            <a:r>
              <a:rPr lang="de-DE" sz="3200" b="1" dirty="0" err="1"/>
              <a:t>eğitim</a:t>
            </a:r>
            <a:r>
              <a:rPr lang="de-DE" sz="3200" b="1" dirty="0"/>
              <a:t> </a:t>
            </a:r>
            <a:r>
              <a:rPr lang="de-DE" sz="3200" b="1" dirty="0" err="1"/>
              <a:t>ortamlarının</a:t>
            </a:r>
            <a:r>
              <a:rPr lang="de-DE" sz="3200" b="1" dirty="0"/>
              <a:t> </a:t>
            </a:r>
            <a:r>
              <a:rPr lang="de-DE" sz="3200" b="1" dirty="0" err="1"/>
              <a:t>taşıdığı</a:t>
            </a:r>
            <a:r>
              <a:rPr lang="de-DE" sz="3200" b="1" dirty="0"/>
              <a:t> </a:t>
            </a:r>
            <a:r>
              <a:rPr lang="de-DE" sz="3200" b="1" dirty="0" err="1"/>
              <a:t>sağlık</a:t>
            </a:r>
            <a:r>
              <a:rPr lang="de-DE" sz="3200" b="1" dirty="0"/>
              <a:t> ve </a:t>
            </a:r>
            <a:r>
              <a:rPr lang="de-DE" sz="3200" b="1" dirty="0" err="1"/>
              <a:t>güvenlik</a:t>
            </a:r>
            <a:r>
              <a:rPr lang="de-DE" sz="3200" b="1" dirty="0"/>
              <a:t> </a:t>
            </a:r>
            <a:r>
              <a:rPr lang="de-DE" sz="3200" b="1" dirty="0" err="1"/>
              <a:t>riskleri</a:t>
            </a:r>
            <a:r>
              <a:rPr lang="de-DE" sz="3200" b="1" dirty="0"/>
              <a:t> </a:t>
            </a:r>
            <a:r>
              <a:rPr lang="de-DE" sz="3200" b="1" dirty="0" err="1"/>
              <a:t>ile</a:t>
            </a:r>
            <a:r>
              <a:rPr lang="de-DE" sz="3200" b="1" dirty="0"/>
              <a:t> </a:t>
            </a:r>
            <a:r>
              <a:rPr lang="de-DE" sz="3200" b="1" dirty="0" err="1"/>
              <a:t>alınması</a:t>
            </a:r>
            <a:r>
              <a:rPr lang="de-DE" sz="3200" b="1" dirty="0"/>
              <a:t> </a:t>
            </a:r>
            <a:r>
              <a:rPr lang="de-DE" sz="3200" b="1" dirty="0" err="1"/>
              <a:t>gereken</a:t>
            </a:r>
            <a:r>
              <a:rPr lang="de-DE" sz="3200" b="1" dirty="0"/>
              <a:t> </a:t>
            </a:r>
            <a:r>
              <a:rPr lang="de-DE" sz="3200" b="1" dirty="0" err="1"/>
              <a:t>önlemler</a:t>
            </a:r>
            <a:r>
              <a:rPr lang="de-DE" sz="3200" b="1" dirty="0"/>
              <a:t> de </a:t>
            </a:r>
            <a:r>
              <a:rPr lang="de-DE" sz="3200" b="1" dirty="0" err="1"/>
              <a:t>aynı</a:t>
            </a:r>
            <a:r>
              <a:rPr lang="de-DE" sz="3200" b="1" dirty="0"/>
              <a:t> </a:t>
            </a:r>
            <a:r>
              <a:rPr lang="de-DE" sz="3200" b="1" dirty="0" err="1"/>
              <a:t>oranda</a:t>
            </a:r>
            <a:r>
              <a:rPr lang="de-DE" sz="3200" b="1" dirty="0"/>
              <a:t> </a:t>
            </a:r>
            <a:r>
              <a:rPr lang="de-DE" sz="3200" b="1" dirty="0" err="1"/>
              <a:t>farklılıklar</a:t>
            </a:r>
            <a:r>
              <a:rPr lang="de-DE" sz="3200" b="1" dirty="0"/>
              <a:t> </a:t>
            </a:r>
            <a:r>
              <a:rPr lang="de-DE" sz="3200" b="1" dirty="0" err="1"/>
              <a:t>göstermektedir</a:t>
            </a:r>
            <a:r>
              <a:rPr lang="de-DE" sz="3200" b="1" dirty="0" smtClean="0"/>
              <a:t>.</a:t>
            </a:r>
            <a:endParaRPr lang="tr-TR" sz="3200" b="1" dirty="0" smtClean="0"/>
          </a:p>
          <a:p>
            <a:pPr algn="just"/>
            <a:r>
              <a:rPr lang="de-DE" sz="3200" b="1" dirty="0" smtClean="0"/>
              <a:t> </a:t>
            </a:r>
            <a:endParaRPr lang="tr-TR" sz="3200" b="1" dirty="0"/>
          </a:p>
          <a:p>
            <a:pPr algn="just"/>
            <a:r>
              <a:rPr lang="tr-TR" sz="3200" b="1" dirty="0"/>
              <a:t>        </a:t>
            </a:r>
            <a:r>
              <a:rPr lang="tr-TR" sz="3200" b="1" dirty="0" smtClean="0"/>
              <a:t>	Oysa </a:t>
            </a:r>
            <a:r>
              <a:rPr lang="tr-TR" sz="3200" b="1" dirty="0"/>
              <a:t>ki, çocuk ve gençlerimizin güvenli okullarda eğitim görmeleri, sağlık ve güvenlik konularına ilişkin riskler hakkında bilgilendirilmeleri, doğru davranış modellerini kazanmalarına yönelik beceri eğitimleri almaları ve geleceğin işgücünü oluşturan çocuklarımızın bu kazanımlarla çalışma hayatına atılmaları büyük önem taşımaktadır.</a:t>
            </a:r>
          </a:p>
        </p:txBody>
      </p:sp>
    </p:spTree>
    <p:extLst>
      <p:ext uri="{BB962C8B-B14F-4D97-AF65-F5344CB8AC3E}">
        <p14:creationId xmlns:p14="http://schemas.microsoft.com/office/powerpoint/2010/main" val="412913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fontScale="90000"/>
          </a:bodyPr>
          <a:lstStyle/>
          <a:p>
            <a:pPr>
              <a:defRPr/>
            </a:pPr>
            <a:r>
              <a:rPr lang="tr-TR" b="1" dirty="0" smtClean="0">
                <a:solidFill>
                  <a:srgbClr val="FF0000"/>
                </a:solidFill>
                <a:latin typeface="Calibri" pitchFamily="34" charset="0"/>
              </a:rPr>
              <a:t>6331 S. Kanun - İşveren Yükümlülükleri</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algn="l"/>
            <a:r>
              <a:rPr lang="tr-TR" sz="2600" dirty="0" smtClean="0">
                <a:solidFill>
                  <a:srgbClr val="002060"/>
                </a:solidFill>
              </a:rPr>
              <a:t>d) 	Yeterli bilgi ve talimat verilenler dışındaki çalışanların hayati ve özel tehlike bulunan yerlere girmemesi için gerekli tedbirleri alır. </a:t>
            </a:r>
          </a:p>
          <a:p>
            <a:pPr algn="l"/>
            <a:endParaRPr lang="tr-TR" sz="2600" dirty="0" smtClean="0">
              <a:solidFill>
                <a:srgbClr val="002060"/>
              </a:solidFill>
            </a:endParaRPr>
          </a:p>
          <a:p>
            <a:pPr algn="l"/>
            <a:r>
              <a:rPr lang="tr-TR" sz="2600" dirty="0" smtClean="0">
                <a:solidFill>
                  <a:srgbClr val="002060"/>
                </a:solidFill>
              </a:rPr>
              <a:t>(2) İşyeri dışındaki uzman kişi ve kuruluşlardan hizmet alınması, işverenin sorumluluklarını ortadan kaldırmaz. </a:t>
            </a:r>
          </a:p>
          <a:p>
            <a:pPr algn="l"/>
            <a:r>
              <a:rPr lang="tr-TR" sz="2600" dirty="0" smtClean="0">
                <a:solidFill>
                  <a:srgbClr val="002060"/>
                </a:solidFill>
              </a:rPr>
              <a:t>(3) Çalışanların iş sağlığı ve güvenliği alanındaki yükümlülükleri, işverenin sorumluluklarını etkilemez. </a:t>
            </a:r>
          </a:p>
          <a:p>
            <a:pPr algn="l"/>
            <a:r>
              <a:rPr lang="tr-TR" sz="2600" dirty="0" smtClean="0">
                <a:solidFill>
                  <a:srgbClr val="002060"/>
                </a:solidFill>
              </a:rPr>
              <a:t>(4) İşveren, iş sağlığı ve güvenliği tedbirlerinin maliyetini çalışanlara yansıtamaz.</a:t>
            </a:r>
          </a:p>
          <a:p>
            <a:pPr algn="l"/>
            <a:endParaRPr lang="tr-TR" sz="2000" dirty="0" smtClean="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Çalışanların Yükümlülükleri</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algn="l"/>
            <a:r>
              <a:rPr lang="tr-TR" sz="2800" dirty="0" smtClean="0">
                <a:solidFill>
                  <a:srgbClr val="002060"/>
                </a:solidFill>
              </a:rPr>
              <a:t>MADDE 19 – (1) Çalışanlar, iş sağlığı ve güvenliği ile ilgili aldıkları eğitim ve işverenin bu konudaki talimatları doğrultusunda, kendilerinin ve hareketlerinden veya yaptıkları işten etkilenen diğer çalışanların sağlık ve güvenliklerini tehlikeye düşürmemekle yükümlüdür. </a:t>
            </a:r>
          </a:p>
          <a:p>
            <a:pPr algn="l"/>
            <a:r>
              <a:rPr lang="tr-TR" sz="2800" dirty="0" smtClean="0">
                <a:solidFill>
                  <a:srgbClr val="002060"/>
                </a:solidFill>
              </a:rPr>
              <a:t>(2) Çalışanların, işveren tarafından verilen eğitim ve talimatlar doğrultusunda yükümlülükleri şunlardır: </a:t>
            </a:r>
          </a:p>
          <a:p>
            <a:pPr marL="514350" indent="-514350" algn="l">
              <a:buAutoNum type="alphaLcParenR"/>
            </a:pPr>
            <a:r>
              <a:rPr lang="tr-TR" sz="2800" dirty="0" smtClean="0">
                <a:solidFill>
                  <a:srgbClr val="002060"/>
                </a:solidFill>
              </a:rPr>
              <a:t>İşyerindeki makine, cihaz, araç, gereç, tehlikeli madde, taşıma ekipmanı ve diğer üretim araçlarını kurallara uygun şekilde kullanmak, bunların güvenlik donanımlarını doğru olarak kullanmak, keyfi olarak çıkarmamak ve değiştirmemek.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Çalışanların Yükümlülükleri</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marL="514350" indent="-514350" algn="l">
              <a:buAutoNum type="alphaLcParenR" startAt="2"/>
            </a:pPr>
            <a:r>
              <a:rPr lang="tr-TR" sz="2800" dirty="0" smtClean="0">
                <a:solidFill>
                  <a:srgbClr val="002060"/>
                </a:solidFill>
              </a:rPr>
              <a:t>Kendilerine sağlanan kişisel koruyucu donanımı doğru kullanmak ve korumak. </a:t>
            </a:r>
          </a:p>
          <a:p>
            <a:pPr marL="514350" indent="-514350" algn="l">
              <a:buAutoNum type="alphaLcParenR" startAt="2"/>
            </a:pPr>
            <a:r>
              <a:rPr lang="tr-TR" sz="2800" dirty="0" smtClean="0">
                <a:solidFill>
                  <a:srgbClr val="002060"/>
                </a:solidFill>
              </a:rPr>
              <a:t>İşyerindeki makine, cihaz, araç, gereç, tesis ve binalarda sağlık ve güvenlik yönünden ciddi ve yakın bir tehlike ile karşılaştıklarında ve koruma tedbirlerinde bir eksiklik gördüklerinde, işverene veya çalışan temsilcisine derhal haber vermek. </a:t>
            </a:r>
          </a:p>
          <a:p>
            <a:pPr marL="514350" indent="-514350" algn="l"/>
            <a:r>
              <a:rPr lang="tr-TR" sz="2800" dirty="0" smtClean="0">
                <a:solidFill>
                  <a:srgbClr val="002060"/>
                </a:solidFill>
              </a:rPr>
              <a:t>ç) 	Teftişe yetkili makam tarafından işyerinde tespit edilen noksanlık ve mevzuata aykırılıkların giderilmesi konusunda, işveren ve çalışan temsilcisi ile iş birliği yapmak. </a:t>
            </a:r>
          </a:p>
          <a:p>
            <a:pPr marL="514350" indent="-514350" algn="l"/>
            <a:r>
              <a:rPr lang="tr-TR" sz="2800" dirty="0" smtClean="0">
                <a:solidFill>
                  <a:srgbClr val="002060"/>
                </a:solidFill>
              </a:rPr>
              <a:t>d) Kendi görev alanında, iş sağlığı ve güvenliğinin sağlanması için işveren ve çalışan temsilcisi ile iş birliği yapmak.</a:t>
            </a:r>
            <a:endParaRPr lang="tr-TR" sz="20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Çalışan Temsilcisi</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marL="514350" indent="-514350" algn="l"/>
            <a:r>
              <a:rPr lang="tr-TR" sz="2600" dirty="0" smtClean="0">
                <a:solidFill>
                  <a:srgbClr val="002060"/>
                </a:solidFill>
              </a:rPr>
              <a:t>MADDE 20 – (1) İşveren; işyerinin değişik bölümlerindeki riskler </a:t>
            </a:r>
          </a:p>
          <a:p>
            <a:pPr marL="514350" indent="-514350" algn="l"/>
            <a:r>
              <a:rPr lang="tr-TR" sz="2600" dirty="0" smtClean="0">
                <a:solidFill>
                  <a:srgbClr val="002060"/>
                </a:solidFill>
              </a:rPr>
              <a:t>ve çalışan sayılarını göz önünde bulundurarak dengeli dağılıma </a:t>
            </a:r>
          </a:p>
          <a:p>
            <a:pPr marL="514350" indent="-514350" algn="l"/>
            <a:r>
              <a:rPr lang="tr-TR" sz="2600" dirty="0" smtClean="0">
                <a:solidFill>
                  <a:srgbClr val="002060"/>
                </a:solidFill>
              </a:rPr>
              <a:t>özen göstermek kaydıyla, çalışanlar arasında yapılacak seçim </a:t>
            </a:r>
          </a:p>
          <a:p>
            <a:pPr marL="514350" indent="-514350" algn="l"/>
            <a:r>
              <a:rPr lang="tr-TR" sz="2600" dirty="0" smtClean="0">
                <a:solidFill>
                  <a:srgbClr val="002060"/>
                </a:solidFill>
              </a:rPr>
              <a:t>veya seçimle belirlenemediği durumda atama yoluyla, aşağıda b</a:t>
            </a:r>
          </a:p>
          <a:p>
            <a:pPr marL="514350" indent="-514350" algn="l"/>
            <a:r>
              <a:rPr lang="tr-TR" sz="2600" dirty="0" err="1" smtClean="0">
                <a:solidFill>
                  <a:srgbClr val="002060"/>
                </a:solidFill>
              </a:rPr>
              <a:t>elirtilen</a:t>
            </a:r>
            <a:r>
              <a:rPr lang="tr-TR" sz="2600" dirty="0" smtClean="0">
                <a:solidFill>
                  <a:srgbClr val="002060"/>
                </a:solidFill>
              </a:rPr>
              <a:t> sayılarda çalışan temsilcisini görevlendirir: </a:t>
            </a:r>
          </a:p>
          <a:p>
            <a:pPr marL="514350" indent="-514350" algn="l"/>
            <a:r>
              <a:rPr lang="tr-TR" sz="2600" dirty="0" smtClean="0">
                <a:solidFill>
                  <a:srgbClr val="002060"/>
                </a:solidFill>
              </a:rPr>
              <a:t>	a) İki ile elli arasında çalışanı bulunan işyerlerinde bir. </a:t>
            </a:r>
          </a:p>
          <a:p>
            <a:pPr marL="514350" indent="-514350" algn="l"/>
            <a:r>
              <a:rPr lang="tr-TR" sz="2600" dirty="0" smtClean="0">
                <a:solidFill>
                  <a:srgbClr val="002060"/>
                </a:solidFill>
              </a:rPr>
              <a:t>	b) </a:t>
            </a:r>
            <a:r>
              <a:rPr lang="tr-TR" sz="2600" dirty="0" err="1" smtClean="0">
                <a:solidFill>
                  <a:srgbClr val="002060"/>
                </a:solidFill>
              </a:rPr>
              <a:t>Ellibir</a:t>
            </a:r>
            <a:r>
              <a:rPr lang="tr-TR" sz="2600" dirty="0" smtClean="0">
                <a:solidFill>
                  <a:srgbClr val="002060"/>
                </a:solidFill>
              </a:rPr>
              <a:t> ile yüz arasında çalışanı bulunan işyerlerinde iki. </a:t>
            </a:r>
          </a:p>
          <a:p>
            <a:pPr marL="514350" indent="-514350" algn="l"/>
            <a:r>
              <a:rPr lang="tr-TR" sz="2600" dirty="0" smtClean="0">
                <a:solidFill>
                  <a:srgbClr val="002060"/>
                </a:solidFill>
              </a:rPr>
              <a:t>	c) </a:t>
            </a:r>
            <a:r>
              <a:rPr lang="tr-TR" sz="2600" dirty="0" err="1" smtClean="0">
                <a:solidFill>
                  <a:srgbClr val="002060"/>
                </a:solidFill>
              </a:rPr>
              <a:t>Yüzbir</a:t>
            </a:r>
            <a:r>
              <a:rPr lang="tr-TR" sz="2600" dirty="0" smtClean="0">
                <a:solidFill>
                  <a:srgbClr val="002060"/>
                </a:solidFill>
              </a:rPr>
              <a:t> ile </a:t>
            </a:r>
            <a:r>
              <a:rPr lang="tr-TR" sz="2600" dirty="0" err="1" smtClean="0">
                <a:solidFill>
                  <a:srgbClr val="002060"/>
                </a:solidFill>
              </a:rPr>
              <a:t>beşyüz</a:t>
            </a:r>
            <a:r>
              <a:rPr lang="tr-TR" sz="2600" dirty="0" smtClean="0">
                <a:solidFill>
                  <a:srgbClr val="002060"/>
                </a:solidFill>
              </a:rPr>
              <a:t> arasında çalışanı bulunan işyerlerinde üç.</a:t>
            </a:r>
          </a:p>
          <a:p>
            <a:pPr marL="514350" indent="-514350" algn="l"/>
            <a:r>
              <a:rPr lang="tr-TR" sz="2600" dirty="0" smtClean="0">
                <a:solidFill>
                  <a:srgbClr val="002060"/>
                </a:solidFill>
              </a:rPr>
              <a:t>(2) Birden fazla çalışan temsilcisinin bulunması durumunda baş temsilci, çalışan temsilcileri arasında yapılacak seçimle belirlenir.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Çalışan Temsilcisi</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marL="514350" indent="-514350" algn="l"/>
            <a:endParaRPr lang="tr-TR" sz="2600" dirty="0" smtClean="0">
              <a:solidFill>
                <a:srgbClr val="002060"/>
              </a:solidFill>
            </a:endParaRPr>
          </a:p>
          <a:p>
            <a:pPr marL="514350" indent="-514350" algn="l"/>
            <a:r>
              <a:rPr lang="tr-TR" sz="2600" dirty="0" smtClean="0">
                <a:solidFill>
                  <a:srgbClr val="002060"/>
                </a:solidFill>
              </a:rPr>
              <a:t>(3) Çalışan temsilcileri, tehlike kaynağının yok edilmesi veya tehlikeden kaynaklanan riskin azaltılması için, işverene öneride bulunma ve işverenden gerekli tedbirlerin alınmasını isteme hakkına sahiptir. </a:t>
            </a:r>
          </a:p>
          <a:p>
            <a:pPr marL="514350" indent="-514350" algn="l"/>
            <a:r>
              <a:rPr lang="tr-TR" sz="2600" dirty="0" smtClean="0">
                <a:solidFill>
                  <a:srgbClr val="002060"/>
                </a:solidFill>
              </a:rPr>
              <a:t>(4) Görevlerini yürütmeleri nedeniyle, çalışan temsilcileri ve destek elemanlarının hakları kısıtlanamaz ve görevlerini yerine getirebilmeleri için işveren tarafından gerekli imkânlar sağlanır. </a:t>
            </a:r>
          </a:p>
          <a:p>
            <a:pPr marL="514350" indent="-514350" algn="l"/>
            <a:r>
              <a:rPr lang="tr-TR" sz="2600" dirty="0" smtClean="0">
                <a:solidFill>
                  <a:srgbClr val="002060"/>
                </a:solidFill>
              </a:rPr>
              <a:t>(5) İşyerinde yetkili sendika bulunması hâlinde, işyeri sendika temsilcileri çalışan temsilcisi olarak da görev yapar</a:t>
            </a:r>
          </a:p>
          <a:p>
            <a:pPr marL="514350" indent="-514350" algn="l"/>
            <a:endParaRPr lang="tr-TR" sz="26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857256"/>
          </a:xfrm>
          <a:solidFill>
            <a:srgbClr val="00B0F0"/>
          </a:solidFill>
        </p:spPr>
        <p:txBody>
          <a:bodyPr>
            <a:normAutofit fontScale="90000"/>
          </a:bodyPr>
          <a:lstStyle/>
          <a:p>
            <a:r>
              <a:rPr lang="tr-TR" sz="3000" b="1" dirty="0" smtClean="0">
                <a:solidFill>
                  <a:srgbClr val="FF0000"/>
                </a:solidFill>
                <a:effectLst>
                  <a:outerShdw blurRad="38100" dist="38100" dir="2700000" algn="tl">
                    <a:srgbClr val="000000">
                      <a:alpha val="43137"/>
                    </a:srgbClr>
                  </a:outerShdw>
                </a:effectLst>
              </a:rPr>
              <a:t>28512 Sayılı </a:t>
            </a:r>
            <a:r>
              <a:rPr lang="tr-TR" sz="3200" dirty="0" smtClean="0"/>
              <a:t/>
            </a:r>
            <a:br>
              <a:rPr lang="tr-TR" sz="3200" dirty="0" smtClean="0"/>
            </a:br>
            <a:r>
              <a:rPr lang="tr-TR" sz="3200" dirty="0" smtClean="0"/>
              <a:t> </a:t>
            </a:r>
            <a:r>
              <a:rPr lang="tr-TR" sz="3200" b="1" dirty="0" smtClean="0"/>
              <a:t>İŞ SAĞLIĞI VE GÜVENLİĞİ HİZMETLERİ YÖNETMELİĞİ</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1285860"/>
            <a:ext cx="8858312" cy="5429288"/>
          </a:xfrm>
        </p:spPr>
        <p:txBody>
          <a:bodyPr>
            <a:noAutofit/>
          </a:bodyPr>
          <a:lstStyle/>
          <a:p>
            <a:pPr algn="l"/>
            <a:r>
              <a:rPr lang="tr-TR" sz="2800" b="1" dirty="0" smtClean="0">
                <a:solidFill>
                  <a:srgbClr val="002060"/>
                </a:solidFill>
              </a:rPr>
              <a:t>İşyeri Sağlık ve Güvenlik Birimi ile Ortak Sağlık ve Güvenlik Biriminin Çalışma Usul ve Esasları </a:t>
            </a:r>
          </a:p>
          <a:p>
            <a:pPr algn="l"/>
            <a:r>
              <a:rPr lang="tr-TR" sz="2800" b="1" dirty="0" smtClean="0">
                <a:solidFill>
                  <a:srgbClr val="002060"/>
                </a:solidFill>
              </a:rPr>
              <a:t>İSGB ve </a:t>
            </a:r>
            <a:r>
              <a:rPr lang="tr-TR" sz="2800" b="1" dirty="0" err="1" smtClean="0">
                <a:solidFill>
                  <a:srgbClr val="002060"/>
                </a:solidFill>
              </a:rPr>
              <a:t>OSGB’lerin</a:t>
            </a:r>
            <a:r>
              <a:rPr lang="tr-TR" sz="2800" b="1" dirty="0" smtClean="0">
                <a:solidFill>
                  <a:srgbClr val="002060"/>
                </a:solidFill>
              </a:rPr>
              <a:t> görev, yetki ve sorumlulukları </a:t>
            </a:r>
          </a:p>
          <a:p>
            <a:pPr algn="l"/>
            <a:r>
              <a:rPr lang="tr-TR" sz="2800" dirty="0" smtClean="0">
                <a:solidFill>
                  <a:srgbClr val="002060"/>
                </a:solidFill>
              </a:rPr>
              <a:t>MADDE 13 – (1) İSGB ve </a:t>
            </a:r>
            <a:r>
              <a:rPr lang="tr-TR" sz="2800" dirty="0" err="1" smtClean="0">
                <a:solidFill>
                  <a:srgbClr val="002060"/>
                </a:solidFill>
              </a:rPr>
              <a:t>OSGB’ler</a:t>
            </a:r>
            <a:r>
              <a:rPr lang="tr-TR" sz="2800" dirty="0" smtClean="0">
                <a:solidFill>
                  <a:srgbClr val="002060"/>
                </a:solidFill>
              </a:rPr>
              <a:t>, işyerlerinde sağlıklı ve güvenli bir çalışma ortamı oluşturulmasına katkıda bulunulması amacıyla; </a:t>
            </a:r>
          </a:p>
          <a:p>
            <a:pPr algn="l"/>
            <a:r>
              <a:rPr lang="tr-TR" sz="2800" dirty="0" smtClean="0">
                <a:solidFill>
                  <a:srgbClr val="002060"/>
                </a:solidFill>
              </a:rPr>
              <a:t>a) İşyerinde sağlık ve güvenlik risklerine karşı yürütülecek her türlü koruyucu, önleyici ve düzeltici faaliyeti kapsayacak şekilde, çalışma ortamı gözetimi konusunda işverene rehberlik yapılmasından ve öneriler hazırlayarak onayına sunulmasından, </a:t>
            </a:r>
          </a:p>
        </p:txBody>
      </p:sp>
      <p:sp>
        <p:nvSpPr>
          <p:cNvPr id="4" name="2 Alt Başlık"/>
          <p:cNvSpPr txBox="1">
            <a:spLocks/>
          </p:cNvSpPr>
          <p:nvPr/>
        </p:nvSpPr>
        <p:spPr>
          <a:xfrm>
            <a:off x="142844" y="1214422"/>
            <a:ext cx="8848756" cy="5581688"/>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600" b="0"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857256"/>
          </a:xfrm>
          <a:solidFill>
            <a:srgbClr val="00B0F0"/>
          </a:solidFill>
        </p:spPr>
        <p:txBody>
          <a:bodyPr>
            <a:normAutofit fontScale="90000"/>
          </a:bodyPr>
          <a:lstStyle/>
          <a:p>
            <a:r>
              <a:rPr lang="tr-TR" sz="3000" b="1" dirty="0" smtClean="0">
                <a:solidFill>
                  <a:srgbClr val="FF0000"/>
                </a:solidFill>
                <a:effectLst>
                  <a:outerShdw blurRad="38100" dist="38100" dir="2700000" algn="tl">
                    <a:srgbClr val="000000">
                      <a:alpha val="43137"/>
                    </a:srgbClr>
                  </a:outerShdw>
                </a:effectLst>
              </a:rPr>
              <a:t>28512 Sayılı </a:t>
            </a:r>
            <a:r>
              <a:rPr lang="tr-TR" sz="3200" dirty="0" smtClean="0"/>
              <a:t/>
            </a:r>
            <a:br>
              <a:rPr lang="tr-TR" sz="3200" dirty="0" smtClean="0"/>
            </a:br>
            <a:r>
              <a:rPr lang="tr-TR" sz="3200" dirty="0" smtClean="0"/>
              <a:t> </a:t>
            </a:r>
            <a:r>
              <a:rPr lang="tr-TR" sz="3200" b="1" dirty="0" smtClean="0"/>
              <a:t>İŞ SAĞLIĞI VE GÜVENLİĞİ HİZMETLERİ YÖNETMELİĞİ</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1285860"/>
            <a:ext cx="8858312" cy="5429288"/>
          </a:xfrm>
        </p:spPr>
        <p:txBody>
          <a:bodyPr>
            <a:noAutofit/>
          </a:bodyPr>
          <a:lstStyle/>
          <a:p>
            <a:pPr algn="l"/>
            <a:r>
              <a:rPr lang="tr-TR" sz="2800" dirty="0" smtClean="0">
                <a:solidFill>
                  <a:srgbClr val="002060"/>
                </a:solidFill>
              </a:rPr>
              <a:t>b) Çalışanların sağlığını korumak ve geliştirmek amacı ile yapılacak sağlık gözetiminin uygulanmasından, </a:t>
            </a:r>
          </a:p>
          <a:p>
            <a:pPr algn="l"/>
            <a:r>
              <a:rPr lang="tr-TR" sz="2800" dirty="0" smtClean="0">
                <a:solidFill>
                  <a:srgbClr val="002060"/>
                </a:solidFill>
              </a:rPr>
              <a:t>c) Çalışanların iş sağlığı ve güvenliği eğitimleri ve bilgilendirilmeleri konusunda planlama yapılarak işverenin onayına sunulmasından, </a:t>
            </a:r>
          </a:p>
          <a:p>
            <a:pPr algn="l"/>
            <a:r>
              <a:rPr lang="tr-TR" sz="2800" dirty="0" smtClean="0">
                <a:solidFill>
                  <a:srgbClr val="002060"/>
                </a:solidFill>
              </a:rPr>
              <a:t>ç) İşyerinde kaza, yangın, doğal afet ve bunun gibi acil müdahale gerektiren durumların belirlenmesi, acil durum planının hazırlanması, ilkyardım ve acil müdahale bakımından yapılması gereken uygulamaların organizasyonu ile ilgili diğer birim, kurum ve kuruluşlarla işbirliği yapılmasından, </a:t>
            </a:r>
          </a:p>
        </p:txBody>
      </p:sp>
      <p:sp>
        <p:nvSpPr>
          <p:cNvPr id="4" name="2 Alt Başlık"/>
          <p:cNvSpPr txBox="1">
            <a:spLocks/>
          </p:cNvSpPr>
          <p:nvPr/>
        </p:nvSpPr>
        <p:spPr>
          <a:xfrm>
            <a:off x="142844" y="1214422"/>
            <a:ext cx="8848756" cy="5581688"/>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600" b="0"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857256"/>
          </a:xfrm>
          <a:solidFill>
            <a:srgbClr val="00B0F0"/>
          </a:solidFill>
        </p:spPr>
        <p:txBody>
          <a:bodyPr>
            <a:normAutofit fontScale="90000"/>
          </a:bodyPr>
          <a:lstStyle/>
          <a:p>
            <a:r>
              <a:rPr lang="tr-TR" sz="3000" b="1" dirty="0" smtClean="0">
                <a:solidFill>
                  <a:srgbClr val="FF0000"/>
                </a:solidFill>
                <a:effectLst>
                  <a:outerShdw blurRad="38100" dist="38100" dir="2700000" algn="tl">
                    <a:srgbClr val="000000">
                      <a:alpha val="43137"/>
                    </a:srgbClr>
                  </a:outerShdw>
                </a:effectLst>
              </a:rPr>
              <a:t>28512 Sayılı </a:t>
            </a:r>
            <a:r>
              <a:rPr lang="tr-TR" sz="3200" dirty="0" smtClean="0"/>
              <a:t/>
            </a:r>
            <a:br>
              <a:rPr lang="tr-TR" sz="3200" dirty="0" smtClean="0"/>
            </a:br>
            <a:r>
              <a:rPr lang="tr-TR" sz="3200" dirty="0" smtClean="0"/>
              <a:t> </a:t>
            </a:r>
            <a:r>
              <a:rPr lang="tr-TR" sz="3200" b="1" dirty="0" smtClean="0"/>
              <a:t>İŞ SAĞLIĞI VE GÜVENLİĞİ HİZMETLERİ YÖNETMELİĞİ</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1214422"/>
            <a:ext cx="8858312" cy="5500726"/>
          </a:xfrm>
        </p:spPr>
        <p:txBody>
          <a:bodyPr>
            <a:noAutofit/>
          </a:bodyPr>
          <a:lstStyle/>
          <a:p>
            <a:pPr algn="l"/>
            <a:r>
              <a:rPr lang="tr-TR" sz="2800" dirty="0" smtClean="0">
                <a:solidFill>
                  <a:srgbClr val="002060"/>
                </a:solidFill>
              </a:rPr>
              <a:t>d) Yıllık çalışma planı, yıllık değerlendirme raporu, çalışma ortamının gözetimi, çalışanların sağlık gözetimi, iş kazası ve meslek hastalığı ile iş sağlığı ve güvenliğine ilişkin bilgilerin ve çalışma sonuçlarının kayıt altına alınmasından, </a:t>
            </a:r>
          </a:p>
          <a:p>
            <a:pPr algn="l"/>
            <a:r>
              <a:rPr lang="tr-TR" sz="2800" dirty="0" smtClean="0">
                <a:solidFill>
                  <a:srgbClr val="002060"/>
                </a:solidFill>
              </a:rPr>
              <a:t>e) Çalışanların yürüttüğü işler, işyerinde yapılan risk değerlendirmesi sonuçları ve </a:t>
            </a:r>
            <a:r>
              <a:rPr lang="tr-TR" sz="2800" dirty="0" err="1" smtClean="0">
                <a:solidFill>
                  <a:srgbClr val="002060"/>
                </a:solidFill>
              </a:rPr>
              <a:t>maruziyet</a:t>
            </a:r>
            <a:r>
              <a:rPr lang="tr-TR" sz="2800" dirty="0" smtClean="0">
                <a:solidFill>
                  <a:srgbClr val="002060"/>
                </a:solidFill>
              </a:rPr>
              <a:t> bilgileri ile işe giriş ve periyodik sağlık muayenesi sonuçları, iş kazaları ile meslek hastalıkları kayıtlarının, işyerindeki kişisel sağlık dosyalarında gizlilik ilkesine uyularak saklanmasından, </a:t>
            </a:r>
          </a:p>
          <a:p>
            <a:pPr algn="l"/>
            <a:endParaRPr lang="tr-TR" sz="2800" dirty="0" smtClean="0">
              <a:solidFill>
                <a:srgbClr val="002060"/>
              </a:solidFill>
            </a:endParaRPr>
          </a:p>
          <a:p>
            <a:pPr algn="l"/>
            <a:r>
              <a:rPr lang="tr-TR" sz="2800" dirty="0" smtClean="0">
                <a:solidFill>
                  <a:srgbClr val="002060"/>
                </a:solidFill>
              </a:rPr>
              <a:t>Sorumludurlar.</a:t>
            </a:r>
          </a:p>
        </p:txBody>
      </p:sp>
      <p:sp>
        <p:nvSpPr>
          <p:cNvPr id="4" name="2 Alt Başlık"/>
          <p:cNvSpPr txBox="1">
            <a:spLocks/>
          </p:cNvSpPr>
          <p:nvPr/>
        </p:nvSpPr>
        <p:spPr>
          <a:xfrm>
            <a:off x="142844" y="1214422"/>
            <a:ext cx="8848756" cy="5581688"/>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600" b="0"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a:solidFill>
                  <a:srgbClr val="FF0000"/>
                </a:solidFill>
                <a:effectLst>
                  <a:outerShdw blurRad="38100" dist="38100" dir="2700000" algn="tl">
                    <a:srgbClr val="000000">
                      <a:alpha val="43137"/>
                    </a:srgbClr>
                  </a:outerShdw>
                </a:effectLst>
              </a:rPr>
              <a:t>OKUL/KURUMLARIMIZDA YAPILMASI </a:t>
            </a:r>
            <a:r>
              <a:rPr lang="tr-TR" sz="3000" b="1" dirty="0" smtClean="0">
                <a:solidFill>
                  <a:srgbClr val="FF0000"/>
                </a:solidFill>
                <a:effectLst>
                  <a:outerShdw blurRad="38100" dist="38100" dir="2700000" algn="tl">
                    <a:srgbClr val="000000">
                      <a:alpha val="43137"/>
                    </a:srgbClr>
                  </a:outerShdw>
                </a:effectLst>
              </a:rPr>
              <a:t>GEREKENLER</a:t>
            </a:r>
            <a:endParaRPr lang="tr-TR" sz="3000"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357158" y="857232"/>
            <a:ext cx="8501122"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a:solidFill>
                  <a:srgbClr val="FF0000"/>
                </a:solidFill>
                <a:effectLst>
                  <a:outerShdw blurRad="38100" dist="38100" dir="2700000" algn="tl">
                    <a:srgbClr val="000000">
                      <a:alpha val="43137"/>
                    </a:srgbClr>
                  </a:outerShdw>
                </a:effectLst>
              </a:rPr>
              <a:t>OKUL/KURUMLARIMIZDA YAPILMASI </a:t>
            </a:r>
            <a:r>
              <a:rPr lang="tr-TR" sz="3000" b="1" dirty="0" smtClean="0">
                <a:solidFill>
                  <a:srgbClr val="FF0000"/>
                </a:solidFill>
                <a:effectLst>
                  <a:outerShdw blurRad="38100" dist="38100" dir="2700000" algn="tl">
                    <a:srgbClr val="000000">
                      <a:alpha val="43137"/>
                    </a:srgbClr>
                  </a:outerShdw>
                </a:effectLst>
              </a:rPr>
              <a:t>GEREKENLER</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928670"/>
            <a:ext cx="8858312" cy="5786478"/>
          </a:xfrm>
        </p:spPr>
        <p:txBody>
          <a:bodyPr>
            <a:noAutofit/>
          </a:bodyPr>
          <a:lstStyle/>
          <a:p>
            <a:pPr marL="457200" indent="-457200" algn="just">
              <a:buFont typeface="Arial" charset="0"/>
              <a:buChar char="•"/>
            </a:pPr>
            <a:r>
              <a:rPr lang="tr-TR" sz="2600" dirty="0" smtClean="0">
                <a:solidFill>
                  <a:srgbClr val="002060"/>
                </a:solidFill>
              </a:rPr>
              <a:t>ANTALYA İl Milli Eğitim Müdürlüğü bünyesinde “İŞ SAĞLIĞI VE GÜVENLİĞİ BİRİMİ” oluşturuldu. </a:t>
            </a:r>
          </a:p>
          <a:p>
            <a:pPr marL="457200" indent="-457200" algn="just"/>
            <a:r>
              <a:rPr lang="tr-TR" sz="2600" dirty="0" smtClean="0">
                <a:solidFill>
                  <a:srgbClr val="002060"/>
                </a:solidFill>
              </a:rPr>
              <a:t>	İl Koordinatörü olarak İş Sağlığı ve Güvenliği Uzmanı görevlendirildi.</a:t>
            </a:r>
          </a:p>
          <a:p>
            <a:pPr marL="457200" indent="-457200" algn="just"/>
            <a:endParaRPr lang="tr-TR" sz="1000" dirty="0" smtClean="0">
              <a:solidFill>
                <a:srgbClr val="002060"/>
              </a:solidFill>
            </a:endParaRPr>
          </a:p>
          <a:p>
            <a:pPr marL="457200" indent="-457200" algn="just">
              <a:buFont typeface="Arial" charset="0"/>
              <a:buChar char="•"/>
            </a:pPr>
            <a:r>
              <a:rPr lang="tr-TR" sz="2600" dirty="0" smtClean="0">
                <a:solidFill>
                  <a:srgbClr val="002060"/>
                </a:solidFill>
              </a:rPr>
              <a:t>İlimizdeki tüm İlçe Milli Eğitim Müdürlüklerinde “İŞYERİ SAĞLIK VE GÜVENLİK KURULU (İSG Kurulu)” oluşturuldu. </a:t>
            </a:r>
          </a:p>
          <a:p>
            <a:pPr marL="457200" indent="-457200" algn="just"/>
            <a:r>
              <a:rPr lang="tr-TR" sz="2600" dirty="0" smtClean="0">
                <a:solidFill>
                  <a:srgbClr val="002060"/>
                </a:solidFill>
              </a:rPr>
              <a:t>	İlçe Koordinatörü olarak İş Sağlığı ve Güvenliği Uzmanı görevlendirildi.</a:t>
            </a:r>
          </a:p>
          <a:p>
            <a:pPr marL="457200" indent="-457200" algn="just"/>
            <a:endParaRPr lang="tr-TR" sz="1000" dirty="0" smtClean="0">
              <a:solidFill>
                <a:srgbClr val="002060"/>
              </a:solidFill>
            </a:endParaRPr>
          </a:p>
          <a:p>
            <a:pPr marL="457200" indent="-457200" algn="just">
              <a:buFont typeface="Arial" charset="0"/>
              <a:buChar char="•"/>
            </a:pPr>
            <a:r>
              <a:rPr lang="tr-TR" sz="2600" dirty="0" smtClean="0">
                <a:solidFill>
                  <a:srgbClr val="002060"/>
                </a:solidFill>
              </a:rPr>
              <a:t>Tüm okullarımızdaki “İşveren/İşveren Vekili” belirlendi.</a:t>
            </a:r>
          </a:p>
          <a:p>
            <a:pPr marL="457200" indent="-457200" algn="just">
              <a:buFont typeface="Arial" charset="0"/>
              <a:buChar char="•"/>
            </a:pPr>
            <a:endParaRPr lang="tr-TR" sz="1000" dirty="0" smtClean="0">
              <a:solidFill>
                <a:srgbClr val="002060"/>
              </a:solidFill>
            </a:endParaRPr>
          </a:p>
          <a:p>
            <a:pPr marL="457200" indent="-457200" algn="just">
              <a:buFont typeface="Arial" charset="0"/>
              <a:buChar char="•"/>
            </a:pPr>
            <a:r>
              <a:rPr lang="tr-TR" sz="2600" dirty="0" smtClean="0">
                <a:solidFill>
                  <a:srgbClr val="002060"/>
                </a:solidFill>
              </a:rPr>
              <a:t>Okullarımızda “İSG Kurulu” ve “Risk Değerlendirme Ekibi” oluşturuldu.</a:t>
            </a:r>
          </a:p>
          <a:p>
            <a:pPr marL="457200" indent="-457200" algn="just"/>
            <a:endParaRPr lang="tr-TR" sz="2600" dirty="0" smtClean="0">
              <a:solidFill>
                <a:srgbClr val="002060"/>
              </a:solidFill>
            </a:endParaRPr>
          </a:p>
          <a:p>
            <a:pPr marL="457200" indent="-457200" algn="just"/>
            <a:endParaRPr lang="tr-TR" sz="2600" dirty="0" smtClean="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body" idx="1"/>
          </p:nvPr>
        </p:nvSpPr>
        <p:spPr>
          <a:xfrm>
            <a:off x="4214813" y="1125538"/>
            <a:ext cx="4929187" cy="5327650"/>
          </a:xfrm>
        </p:spPr>
        <p:txBody>
          <a:bodyPr/>
          <a:lstStyle/>
          <a:p>
            <a:pPr algn="ctr" eaLnBrk="1" hangingPunct="1">
              <a:buFontTx/>
              <a:buNone/>
            </a:pPr>
            <a:r>
              <a:rPr lang="tr-TR" smtClean="0">
                <a:latin typeface="Arial" pitchFamily="34" charset="0"/>
              </a:rPr>
              <a:t>	</a:t>
            </a:r>
            <a:r>
              <a:rPr lang="tr-TR" sz="2800" b="1" smtClean="0">
                <a:latin typeface="Arial" pitchFamily="34" charset="0"/>
              </a:rPr>
              <a:t> </a:t>
            </a:r>
            <a:r>
              <a:rPr lang="tr-TR" sz="2400" b="1" smtClean="0">
                <a:solidFill>
                  <a:srgbClr val="FF0000"/>
                </a:solidFill>
                <a:latin typeface="Arial" pitchFamily="34" charset="0"/>
              </a:rPr>
              <a:t>“</a:t>
            </a:r>
            <a:r>
              <a:rPr lang="tr-TR" sz="2400" b="1" smtClean="0">
                <a:solidFill>
                  <a:srgbClr val="FF0000"/>
                </a:solidFill>
                <a:latin typeface="Arial" pitchFamily="34" charset="0"/>
                <a:cs typeface="Arial" pitchFamily="34" charset="0"/>
              </a:rPr>
              <a:t>GÜVENLİK KÜLTÜRÜ</a:t>
            </a:r>
            <a:r>
              <a:rPr lang="tr-TR" sz="2400" b="1" smtClean="0">
                <a:solidFill>
                  <a:srgbClr val="FF0000"/>
                </a:solidFill>
                <a:latin typeface="Arial" pitchFamily="34" charset="0"/>
              </a:rPr>
              <a:t>”</a:t>
            </a:r>
          </a:p>
          <a:p>
            <a:pPr algn="ctr" eaLnBrk="1" hangingPunct="1">
              <a:buFontTx/>
              <a:buNone/>
            </a:pPr>
            <a:r>
              <a:rPr lang="tr-TR" sz="2400" b="1" smtClean="0">
                <a:latin typeface="Arial" pitchFamily="34" charset="0"/>
                <a:cs typeface="Arial" pitchFamily="34" charset="0"/>
              </a:rPr>
              <a:t>sağlıklı ve güvenli davranışın bir alışkanlık haline getirilmesidir. </a:t>
            </a:r>
          </a:p>
          <a:p>
            <a:pPr algn="ctr" eaLnBrk="1" hangingPunct="1">
              <a:buFontTx/>
              <a:buNone/>
            </a:pPr>
            <a:endParaRPr lang="en-US" sz="2400" b="1" smtClean="0">
              <a:latin typeface="Arial" pitchFamily="34" charset="0"/>
              <a:cs typeface="Arial" pitchFamily="34" charset="0"/>
            </a:endParaRPr>
          </a:p>
          <a:p>
            <a:pPr algn="ctr" eaLnBrk="1" hangingPunct="1">
              <a:buFontTx/>
              <a:buNone/>
            </a:pPr>
            <a:r>
              <a:rPr lang="tr-TR" sz="2400" b="1" smtClean="0">
                <a:solidFill>
                  <a:srgbClr val="FF0000"/>
                </a:solidFill>
                <a:latin typeface="Arial" pitchFamily="34" charset="0"/>
                <a:cs typeface="Arial" pitchFamily="34" charset="0"/>
              </a:rPr>
              <a:t>İŞ SAĞLIĞI VE GÜVENLİĞİNDE</a:t>
            </a:r>
            <a:r>
              <a:rPr lang="tr-TR" sz="2400" b="1" smtClean="0">
                <a:solidFill>
                  <a:srgbClr val="FF0000"/>
                </a:solidFill>
                <a:latin typeface="Arial" pitchFamily="34" charset="0"/>
              </a:rPr>
              <a:t> </a:t>
            </a:r>
            <a:r>
              <a:rPr lang="tr-TR" sz="2400" b="1" smtClean="0">
                <a:solidFill>
                  <a:srgbClr val="660066"/>
                </a:solidFill>
                <a:latin typeface="Arial" pitchFamily="34" charset="0"/>
                <a:cs typeface="Arial" pitchFamily="34" charset="0"/>
              </a:rPr>
              <a:t>HEDEFİMİZ </a:t>
            </a:r>
          </a:p>
          <a:p>
            <a:pPr algn="ctr" eaLnBrk="1" hangingPunct="1">
              <a:buFontTx/>
              <a:buNone/>
            </a:pPr>
            <a:r>
              <a:rPr lang="tr-TR" sz="2400" b="1" smtClean="0">
                <a:latin typeface="Arial" pitchFamily="34" charset="0"/>
                <a:cs typeface="Arial" pitchFamily="34" charset="0"/>
              </a:rPr>
              <a:t>çalışma hayatında ve toplumda</a:t>
            </a:r>
            <a:endParaRPr lang="tr-TR" sz="2400" b="1" smtClean="0">
              <a:latin typeface="Arial" pitchFamily="34" charset="0"/>
            </a:endParaRPr>
          </a:p>
          <a:p>
            <a:pPr algn="ctr" eaLnBrk="1" hangingPunct="1">
              <a:buFontTx/>
              <a:buNone/>
            </a:pPr>
            <a:r>
              <a:rPr lang="tr-TR" sz="2400" b="1" smtClean="0">
                <a:latin typeface="Arial" pitchFamily="34" charset="0"/>
                <a:cs typeface="Arial" pitchFamily="34" charset="0"/>
              </a:rPr>
              <a:t> ortak bir </a:t>
            </a:r>
            <a:r>
              <a:rPr lang="tr-TR" sz="2400" b="1" smtClean="0">
                <a:solidFill>
                  <a:srgbClr val="0033CC"/>
                </a:solidFill>
                <a:latin typeface="Arial" pitchFamily="34" charset="0"/>
                <a:cs typeface="Arial" pitchFamily="34" charset="0"/>
              </a:rPr>
              <a:t>“</a:t>
            </a:r>
            <a:r>
              <a:rPr lang="tr-TR" sz="2400" b="1" smtClean="0">
                <a:solidFill>
                  <a:srgbClr val="FF0000"/>
                </a:solidFill>
                <a:latin typeface="Arial" pitchFamily="34" charset="0"/>
                <a:cs typeface="Arial" pitchFamily="34" charset="0"/>
              </a:rPr>
              <a:t>Güvenlik Kültürü</a:t>
            </a:r>
            <a:r>
              <a:rPr lang="tr-TR" sz="2400" b="1" smtClean="0">
                <a:solidFill>
                  <a:srgbClr val="0033CC"/>
                </a:solidFill>
                <a:latin typeface="Arial" pitchFamily="34" charset="0"/>
                <a:cs typeface="Arial" pitchFamily="34" charset="0"/>
              </a:rPr>
              <a:t>”</a:t>
            </a:r>
            <a:r>
              <a:rPr lang="tr-TR" sz="2400" b="1" smtClean="0">
                <a:latin typeface="Arial" pitchFamily="34" charset="0"/>
                <a:cs typeface="Arial" pitchFamily="34" charset="0"/>
              </a:rPr>
              <a:t> kavramının oluşturulmasıdır.</a:t>
            </a:r>
            <a:endParaRPr lang="en-US" sz="2400" b="1" smtClean="0">
              <a:latin typeface="Arial" pitchFamily="34" charset="0"/>
              <a:cs typeface="Arial" pitchFamily="34" charset="0"/>
            </a:endParaRPr>
          </a:p>
        </p:txBody>
      </p:sp>
      <p:pic>
        <p:nvPicPr>
          <p:cNvPr id="66562" name="Picture 3"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428625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667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a:solidFill>
                  <a:srgbClr val="FF0000"/>
                </a:solidFill>
                <a:effectLst>
                  <a:outerShdw blurRad="38100" dist="38100" dir="2700000" algn="tl">
                    <a:srgbClr val="000000">
                      <a:alpha val="43137"/>
                    </a:srgbClr>
                  </a:outerShdw>
                </a:effectLst>
              </a:rPr>
              <a:t>OKUL/KURUMLARIMIZDA YAPILMASI </a:t>
            </a:r>
            <a:r>
              <a:rPr lang="tr-TR" sz="3000" b="1" dirty="0" smtClean="0">
                <a:solidFill>
                  <a:srgbClr val="FF0000"/>
                </a:solidFill>
                <a:effectLst>
                  <a:outerShdw blurRad="38100" dist="38100" dir="2700000" algn="tl">
                    <a:srgbClr val="000000">
                      <a:alpha val="43137"/>
                    </a:srgbClr>
                  </a:outerShdw>
                </a:effectLst>
              </a:rPr>
              <a:t>GEREKENLER</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214282" y="1571612"/>
            <a:ext cx="8786874" cy="1643074"/>
          </a:xfrm>
        </p:spPr>
        <p:txBody>
          <a:bodyPr>
            <a:noAutofit/>
          </a:bodyPr>
          <a:lstStyle/>
          <a:p>
            <a:pPr marL="457200" indent="-457200" algn="l"/>
            <a:r>
              <a:rPr lang="tr-TR" sz="2600" b="1" dirty="0" smtClean="0">
                <a:solidFill>
                  <a:srgbClr val="002060"/>
                </a:solidFill>
              </a:rPr>
              <a:t>3- 	</a:t>
            </a:r>
            <a:r>
              <a:rPr lang="tr-TR" sz="2600" dirty="0" smtClean="0">
                <a:solidFill>
                  <a:srgbClr val="002060"/>
                </a:solidFill>
              </a:rPr>
              <a:t>50 ve daha fazla çalışanın bulunduğu Bakanlığımız Merkez ve Taşra Teşkilatı, okul ve kurumlarında, İş Sağlığı ve Güvenliği Kurulları Hakkında Yönetmelik çerçevesinde İşyeri Sağlık ve Güvenlik Kurulu oluşturulacaktır.</a:t>
            </a:r>
            <a:endParaRPr lang="tr-TR" sz="2600" b="1" dirty="0" smtClean="0">
              <a:solidFill>
                <a:srgbClr val="002060"/>
              </a:solidFill>
            </a:endParaRPr>
          </a:p>
        </p:txBody>
      </p:sp>
      <p:sp>
        <p:nvSpPr>
          <p:cNvPr id="4" name="3 Dikdörtgen"/>
          <p:cNvSpPr/>
          <p:nvPr/>
        </p:nvSpPr>
        <p:spPr>
          <a:xfrm>
            <a:off x="285720" y="1000108"/>
            <a:ext cx="8643998" cy="461665"/>
          </a:xfrm>
          <a:prstGeom prst="rect">
            <a:avLst/>
          </a:prstGeom>
          <a:solidFill>
            <a:schemeClr val="tx2">
              <a:lumMod val="40000"/>
              <a:lumOff val="60000"/>
            </a:schemeClr>
          </a:solidFill>
        </p:spPr>
        <p:txBody>
          <a:bodyPr wrap="square">
            <a:spAutoFit/>
          </a:bodyPr>
          <a:lstStyle/>
          <a:p>
            <a:r>
              <a:rPr lang="tr-TR" sz="2400" b="1" dirty="0" smtClean="0"/>
              <a:t>Milli Eğitim Bakanlığı 2014/16 Sayılı Genelge</a:t>
            </a:r>
            <a:endParaRPr lang="tr-TR" sz="2400" b="1" dirty="0"/>
          </a:p>
        </p:txBody>
      </p:sp>
      <p:sp>
        <p:nvSpPr>
          <p:cNvPr id="5" name="Title 1"/>
          <p:cNvSpPr txBox="1">
            <a:spLocks/>
          </p:cNvSpPr>
          <p:nvPr/>
        </p:nvSpPr>
        <p:spPr>
          <a:xfrm>
            <a:off x="285720" y="3357562"/>
            <a:ext cx="8643998" cy="428628"/>
          </a:xfrm>
          <a:prstGeom prst="rect">
            <a:avLst/>
          </a:prstGeom>
          <a:solidFill>
            <a:schemeClr val="accent2">
              <a:lumMod val="40000"/>
              <a:lumOff val="60000"/>
            </a:schemeClr>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1"/>
                </a:solidFill>
                <a:effectLst/>
                <a:uLnTx/>
                <a:uFillTx/>
                <a:latin typeface="+mj-lt"/>
                <a:ea typeface="+mj-ea"/>
                <a:cs typeface="+mj-cs"/>
              </a:rPr>
              <a:t>İ</a:t>
            </a:r>
            <a:r>
              <a:rPr kumimoji="0" lang="en-GB" sz="2800" b="1" i="0" u="none" strike="noStrike" kern="1200" cap="none" spc="0" normalizeH="0" baseline="0" noProof="0" dirty="0" smtClean="0">
                <a:ln>
                  <a:noFill/>
                </a:ln>
                <a:solidFill>
                  <a:schemeClr val="tx1"/>
                </a:solidFill>
                <a:effectLst/>
                <a:uLnTx/>
                <a:uFillTx/>
                <a:latin typeface="+mj-lt"/>
                <a:ea typeface="+mj-ea"/>
                <a:cs typeface="+mj-cs"/>
              </a:rPr>
              <a:t>SG </a:t>
            </a:r>
            <a:r>
              <a:rPr kumimoji="0" lang="en-GB" sz="2800" b="1" i="0" u="none" strike="noStrike" kern="1200" cap="none" spc="0" normalizeH="0" baseline="0" noProof="0" dirty="0" err="1" smtClean="0">
                <a:ln>
                  <a:noFill/>
                </a:ln>
                <a:solidFill>
                  <a:schemeClr val="tx1"/>
                </a:solidFill>
                <a:effectLst/>
                <a:uLnTx/>
                <a:uFillTx/>
                <a:latin typeface="+mj-lt"/>
                <a:ea typeface="+mj-ea"/>
                <a:cs typeface="+mj-cs"/>
              </a:rPr>
              <a:t>Kurulunun</a:t>
            </a:r>
            <a:r>
              <a:rPr kumimoji="0" lang="en-GB" sz="2800" b="1" i="0" u="none" strike="noStrike" kern="1200" cap="none" spc="0" normalizeH="0" baseline="0" noProof="0" dirty="0" smtClean="0">
                <a:ln>
                  <a:noFill/>
                </a:ln>
                <a:solidFill>
                  <a:schemeClr val="tx1"/>
                </a:solidFill>
                <a:effectLst/>
                <a:uLnTx/>
                <a:uFillTx/>
                <a:latin typeface="+mj-lt"/>
                <a:ea typeface="+mj-ea"/>
                <a:cs typeface="+mj-cs"/>
              </a:rPr>
              <a:t> G</a:t>
            </a:r>
            <a:r>
              <a:rPr kumimoji="0" lang="tr-TR" sz="2800" b="1" i="0" u="none" strike="noStrike" kern="1200" cap="none" spc="0" normalizeH="0" baseline="0" noProof="0" dirty="0" smtClean="0">
                <a:ln>
                  <a:noFill/>
                </a:ln>
                <a:solidFill>
                  <a:schemeClr val="tx1"/>
                </a:solidFill>
                <a:effectLst/>
                <a:uLnTx/>
                <a:uFillTx/>
                <a:latin typeface="+mj-lt"/>
                <a:ea typeface="+mj-ea"/>
                <a:cs typeface="+mj-cs"/>
              </a:rPr>
              <a:t>ö</a:t>
            </a:r>
            <a:r>
              <a:rPr kumimoji="0" lang="en-GB" sz="2800" b="1" i="0" u="none" strike="noStrike" kern="1200" cap="none" spc="0" normalizeH="0" baseline="0" noProof="0" dirty="0" err="1" smtClean="0">
                <a:ln>
                  <a:noFill/>
                </a:ln>
                <a:solidFill>
                  <a:schemeClr val="tx1"/>
                </a:solidFill>
                <a:effectLst/>
                <a:uLnTx/>
                <a:uFillTx/>
                <a:latin typeface="+mj-lt"/>
                <a:ea typeface="+mj-ea"/>
                <a:cs typeface="+mj-cs"/>
              </a:rPr>
              <a:t>revleri</a:t>
            </a:r>
            <a:endParaRPr kumimoji="0" lang="en-GB"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285720" y="3929066"/>
            <a:ext cx="8715436" cy="2714644"/>
          </a:xfrm>
          <a:prstGeom prst="rect">
            <a:avLst/>
          </a:prstGeom>
          <a:solidFill>
            <a:schemeClr val="accent2">
              <a:lumMod val="20000"/>
              <a:lumOff val="80000"/>
            </a:schemeClr>
          </a:solidFill>
        </p:spPr>
        <p:txBody>
          <a:bodyPr vert="horz" lIns="91440" tIns="45720" rIns="91440" bIns="45720" rtlCol="0">
            <a:normAutofit/>
          </a:bodyPr>
          <a:lstStyle/>
          <a:p>
            <a:pPr marL="0" marR="0" lvl="0" indent="0" algn="just" defTabSz="914400" rtl="0" eaLnBrk="1" fontAlgn="auto" latinLnBrk="0" hangingPunct="1">
              <a:lnSpc>
                <a:spcPct val="80000"/>
              </a:lnSpc>
              <a:spcBef>
                <a:spcPct val="20000"/>
              </a:spcBef>
              <a:spcAft>
                <a:spcPts val="0"/>
              </a:spcAft>
              <a:buClr>
                <a:schemeClr val="accent3"/>
              </a:buClr>
              <a:buSzTx/>
              <a:buFont typeface="Arial" charset="0"/>
              <a:buNone/>
              <a:tabLst/>
              <a:defRPr/>
            </a:pP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a) </a:t>
            </a:r>
            <a:r>
              <a:rPr kumimoji="0" lang="tr-TR"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tr-TR"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ş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sağlığı</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güvenliği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iç</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yönerge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taslağı</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hazırlamak</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yönergenin</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uygulanmasını</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izlemek</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p>
          <a:p>
            <a:pPr marL="0" marR="0" lvl="0" indent="0" algn="just" defTabSz="914400" rtl="0" eaLnBrk="1" fontAlgn="auto" latinLnBrk="0" hangingPunct="1">
              <a:lnSpc>
                <a:spcPct val="80000"/>
              </a:lnSpc>
              <a:spcBef>
                <a:spcPct val="20000"/>
              </a:spcBef>
              <a:spcAft>
                <a:spcPts val="0"/>
              </a:spcAft>
              <a:buClr>
                <a:schemeClr val="accent3"/>
              </a:buClr>
              <a:buSzTx/>
              <a:buFont typeface="Arial" charset="0"/>
              <a:buNone/>
              <a:tabLst/>
              <a:defRPr/>
            </a:pP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b) </a:t>
            </a:r>
            <a:r>
              <a:rPr kumimoji="0" lang="tr-TR"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sağlığı</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güvenliği</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konularında</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o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işyerinde</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çalışanlara</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yol</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göstermek</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p>
          <a:p>
            <a:pPr marL="0" marR="0" lvl="0" indent="0" algn="just" defTabSz="914400" rtl="0" eaLnBrk="1" fontAlgn="auto" latinLnBrk="0" hangingPunct="1">
              <a:lnSpc>
                <a:spcPct val="80000"/>
              </a:lnSpc>
              <a:spcBef>
                <a:spcPct val="20000"/>
              </a:spcBef>
              <a:spcAft>
                <a:spcPts val="0"/>
              </a:spcAft>
              <a:buClr>
                <a:schemeClr val="accent3"/>
              </a:buClr>
              <a:buSzTx/>
              <a:buFont typeface="Arial" charset="0"/>
              <a:buNone/>
              <a:tabLst/>
              <a:defRPr/>
            </a:pP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c) </a:t>
            </a:r>
            <a:r>
              <a:rPr kumimoji="0" lang="tr-TR"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İşyerinde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sağlığı</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güvenliğine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ilişkin</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tehlikeleri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önlemleri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değerlendirmek</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tedbirleri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belirlemek</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işveren</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veya</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işveren</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vekiline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bildirimde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bulunmak</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a:t>
            </a:r>
            <a:endPar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142844" y="214290"/>
            <a:ext cx="8715436" cy="6357982"/>
          </a:xfrm>
          <a:solidFill>
            <a:schemeClr val="accent2">
              <a:lumMod val="20000"/>
              <a:lumOff val="80000"/>
            </a:schemeClr>
          </a:solidFill>
        </p:spPr>
        <p:txBody>
          <a:bodyPr>
            <a:noAutofit/>
          </a:bodyPr>
          <a:lstStyle/>
          <a:p>
            <a:pPr marL="0" lvl="0" indent="0">
              <a:lnSpc>
                <a:spcPct val="80000"/>
              </a:lnSpc>
              <a:buClr>
                <a:schemeClr val="accent3"/>
              </a:buClr>
              <a:buNone/>
              <a:defRPr/>
            </a:pPr>
            <a:r>
              <a:rPr lang="en-GB" sz="2600" dirty="0" smtClean="0">
                <a:solidFill>
                  <a:schemeClr val="tx1">
                    <a:lumMod val="95000"/>
                    <a:lumOff val="5000"/>
                  </a:schemeClr>
                </a:solidFill>
              </a:rPr>
              <a:t>ç) </a:t>
            </a:r>
            <a:r>
              <a:rPr lang="tr-TR" sz="2600" dirty="0" smtClean="0">
                <a:solidFill>
                  <a:schemeClr val="tx1">
                    <a:lumMod val="95000"/>
                    <a:lumOff val="5000"/>
                  </a:schemeClr>
                </a:solidFill>
              </a:rPr>
              <a:t>	</a:t>
            </a:r>
            <a:r>
              <a:rPr lang="en-GB" sz="2600" dirty="0" err="1" smtClean="0">
                <a:solidFill>
                  <a:schemeClr val="tx1">
                    <a:lumMod val="95000"/>
                    <a:lumOff val="5000"/>
                  </a:schemeClr>
                </a:solidFill>
              </a:rPr>
              <a:t>İşyerinde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meydana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gelen</a:t>
            </a:r>
            <a:r>
              <a:rPr lang="en-GB" sz="2600" dirty="0" smtClean="0">
                <a:solidFill>
                  <a:schemeClr val="tx1">
                    <a:lumMod val="95000"/>
                    <a:lumOff val="5000"/>
                  </a:schemeClr>
                </a:solidFill>
              </a:rPr>
              <a:t> her </a:t>
            </a:r>
            <a:r>
              <a:rPr lang="en-GB" sz="2600" dirty="0" err="1" smtClean="0">
                <a:solidFill>
                  <a:schemeClr val="tx1">
                    <a:lumMod val="95000"/>
                    <a:lumOff val="5000"/>
                  </a:schemeClr>
                </a:solidFill>
              </a:rPr>
              <a:t>iş</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kazası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veya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meslek</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hastalıklarini</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bir</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raporla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tespit</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etmek</a:t>
            </a:r>
            <a:r>
              <a:rPr lang="en-GB" sz="2600" dirty="0" smtClean="0">
                <a:solidFill>
                  <a:schemeClr val="tx1">
                    <a:lumMod val="95000"/>
                    <a:lumOff val="5000"/>
                  </a:schemeClr>
                </a:solidFill>
              </a:rPr>
              <a:t>,</a:t>
            </a:r>
          </a:p>
          <a:p>
            <a:pPr marL="0" lvl="0" indent="0">
              <a:lnSpc>
                <a:spcPct val="80000"/>
              </a:lnSpc>
              <a:buClr>
                <a:schemeClr val="accent3"/>
              </a:buClr>
              <a:buNone/>
              <a:defRPr/>
            </a:pPr>
            <a:r>
              <a:rPr lang="en-GB" sz="2600" dirty="0" smtClean="0">
                <a:solidFill>
                  <a:schemeClr val="tx1">
                    <a:lumMod val="95000"/>
                    <a:lumOff val="5000"/>
                  </a:schemeClr>
                </a:solidFill>
              </a:rPr>
              <a:t>d) </a:t>
            </a:r>
            <a:r>
              <a:rPr lang="tr-TR" sz="2600" dirty="0" smtClean="0">
                <a:solidFill>
                  <a:schemeClr val="tx1">
                    <a:lumMod val="95000"/>
                    <a:lumOff val="5000"/>
                  </a:schemeClr>
                </a:solidFill>
              </a:rPr>
              <a:t>	</a:t>
            </a:r>
            <a:r>
              <a:rPr lang="en-GB" sz="2600" b="1" i="1" dirty="0" err="1" smtClean="0">
                <a:solidFill>
                  <a:schemeClr val="tx1">
                    <a:lumMod val="95000"/>
                    <a:lumOff val="5000"/>
                  </a:schemeClr>
                </a:solidFill>
              </a:rPr>
              <a:t>İş</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sağlığı</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güvenliği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eğitim</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öğretimini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planlamak</a:t>
            </a:r>
            <a:r>
              <a:rPr lang="en-GB" sz="2600" b="1" i="1" dirty="0" smtClean="0">
                <a:solidFill>
                  <a:schemeClr val="tx1">
                    <a:lumMod val="95000"/>
                    <a:lumOff val="5000"/>
                  </a:schemeClr>
                </a:solidFill>
              </a:rPr>
              <a:t>,</a:t>
            </a:r>
            <a:endParaRPr lang="en-GB" sz="2600" dirty="0" smtClean="0">
              <a:solidFill>
                <a:schemeClr val="tx1">
                  <a:lumMod val="95000"/>
                  <a:lumOff val="5000"/>
                </a:schemeClr>
              </a:solidFill>
            </a:endParaRPr>
          </a:p>
          <a:p>
            <a:pPr marL="0" indent="0" eaLnBrk="1" fontAlgn="auto" hangingPunct="1">
              <a:spcAft>
                <a:spcPts val="0"/>
              </a:spcAft>
              <a:buClr>
                <a:schemeClr val="accent3"/>
              </a:buClr>
              <a:buFont typeface="Arial" charset="0"/>
              <a:buNone/>
              <a:defRPr/>
            </a:pPr>
            <a:r>
              <a:rPr lang="en-GB" sz="2600" dirty="0" smtClean="0">
                <a:solidFill>
                  <a:schemeClr val="tx1">
                    <a:lumMod val="95000"/>
                    <a:lumOff val="5000"/>
                  </a:schemeClr>
                </a:solidFill>
              </a:rPr>
              <a:t>e) </a:t>
            </a:r>
            <a:r>
              <a:rPr lang="tr-TR" sz="2600" dirty="0" smtClean="0">
                <a:solidFill>
                  <a:schemeClr val="tx1">
                    <a:lumMod val="95000"/>
                    <a:lumOff val="5000"/>
                  </a:schemeClr>
                </a:solidFill>
              </a:rPr>
              <a:t>	</a:t>
            </a:r>
            <a:r>
              <a:rPr lang="en-GB" sz="2600" b="1" i="1" dirty="0" err="1" smtClean="0">
                <a:solidFill>
                  <a:schemeClr val="tx1">
                    <a:lumMod val="95000"/>
                    <a:lumOff val="5000"/>
                  </a:schemeClr>
                </a:solidFill>
              </a:rPr>
              <a:t>İşyerinde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yapılacak</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bakım</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onarım</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çalışmalarında</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gerekli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güvenlik</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tedbirlerini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planlamak</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bu</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tedbirlerin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uygulamalarını</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kontrol</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etmek</a:t>
            </a:r>
            <a:r>
              <a:rPr lang="en-GB" sz="2600" b="1" i="1" dirty="0" smtClean="0">
                <a:solidFill>
                  <a:schemeClr val="tx1">
                    <a:lumMod val="95000"/>
                    <a:lumOff val="5000"/>
                  </a:schemeClr>
                </a:solidFill>
              </a:rPr>
              <a:t>,</a:t>
            </a:r>
          </a:p>
          <a:p>
            <a:pPr marL="0" indent="0" eaLnBrk="1" fontAlgn="auto" hangingPunct="1">
              <a:spcAft>
                <a:spcPts val="0"/>
              </a:spcAft>
              <a:buClr>
                <a:schemeClr val="accent3"/>
              </a:buClr>
              <a:buFont typeface="Arial" charset="0"/>
              <a:buNone/>
              <a:defRPr/>
            </a:pPr>
            <a:r>
              <a:rPr lang="en-GB" sz="2600" dirty="0" smtClean="0">
                <a:solidFill>
                  <a:schemeClr val="tx1">
                    <a:lumMod val="95000"/>
                    <a:lumOff val="5000"/>
                  </a:schemeClr>
                </a:solidFill>
              </a:rPr>
              <a:t>f) </a:t>
            </a:r>
            <a:r>
              <a:rPr lang="tr-TR" sz="2600" dirty="0" smtClean="0">
                <a:solidFill>
                  <a:schemeClr val="tx1">
                    <a:lumMod val="95000"/>
                    <a:lumOff val="5000"/>
                  </a:schemeClr>
                </a:solidFill>
              </a:rPr>
              <a:t>	</a:t>
            </a:r>
            <a:r>
              <a:rPr lang="en-GB" sz="2600" b="1" i="1" dirty="0" err="1" smtClean="0">
                <a:solidFill>
                  <a:schemeClr val="tx1">
                    <a:lumMod val="95000"/>
                    <a:lumOff val="5000"/>
                  </a:schemeClr>
                </a:solidFill>
              </a:rPr>
              <a:t>İşyerinde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yangın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doğal</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afet</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sabotaj</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benzeri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tehlikeler</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için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alınan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tedbirlerin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yeterliliğini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ekiplerin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çalışmalarını</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izlemek</a:t>
            </a:r>
            <a:r>
              <a:rPr lang="en-GB" sz="2600" b="1" i="1" dirty="0" smtClean="0">
                <a:solidFill>
                  <a:schemeClr val="tx1">
                    <a:lumMod val="95000"/>
                    <a:lumOff val="5000"/>
                  </a:schemeClr>
                </a:solidFill>
              </a:rPr>
              <a:t>, </a:t>
            </a:r>
          </a:p>
          <a:p>
            <a:pPr marL="0" indent="0" eaLnBrk="1" fontAlgn="auto" hangingPunct="1">
              <a:spcAft>
                <a:spcPts val="0"/>
              </a:spcAft>
              <a:buClr>
                <a:schemeClr val="accent3"/>
              </a:buClr>
              <a:buFont typeface="Arial" charset="0"/>
              <a:buNone/>
              <a:defRPr/>
            </a:pPr>
            <a:r>
              <a:rPr lang="en-GB" sz="2600" dirty="0" smtClean="0">
                <a:solidFill>
                  <a:schemeClr val="tx1">
                    <a:lumMod val="95000"/>
                    <a:lumOff val="5000"/>
                  </a:schemeClr>
                </a:solidFill>
              </a:rPr>
              <a:t>g) </a:t>
            </a:r>
            <a:r>
              <a:rPr lang="tr-TR" sz="2600" dirty="0" smtClean="0">
                <a:solidFill>
                  <a:schemeClr val="tx1">
                    <a:lumMod val="95000"/>
                    <a:lumOff val="5000"/>
                  </a:schemeClr>
                </a:solidFill>
              </a:rPr>
              <a:t>	</a:t>
            </a:r>
            <a:r>
              <a:rPr lang="en-GB" sz="2600" b="1" i="1" dirty="0" err="1" smtClean="0">
                <a:solidFill>
                  <a:schemeClr val="tx1">
                    <a:lumMod val="95000"/>
                    <a:lumOff val="5000"/>
                  </a:schemeClr>
                </a:solidFill>
              </a:rPr>
              <a:t>İşyerinin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iş</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sağlığı</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güvenliği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durumuyla</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ilgili</a:t>
            </a:r>
            <a:r>
              <a:rPr lang="en-GB" sz="2600" dirty="0" smtClean="0">
                <a:solidFill>
                  <a:schemeClr val="tx1">
                    <a:lumMod val="95000"/>
                    <a:lumOff val="5000"/>
                  </a:schemeClr>
                </a:solidFill>
              </a:rPr>
              <a:t> </a:t>
            </a:r>
            <a:r>
              <a:rPr lang="en-GB" sz="2600" b="1" i="1" dirty="0" err="1" smtClean="0">
                <a:solidFill>
                  <a:schemeClr val="tx1">
                    <a:lumMod val="95000"/>
                    <a:lumOff val="5000"/>
                  </a:schemeClr>
                </a:solidFill>
              </a:rPr>
              <a:t>yıllık</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bir</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rapor</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hazırlamak</a:t>
            </a:r>
            <a:r>
              <a:rPr lang="en-GB" sz="2600" dirty="0" smtClean="0">
                <a:solidFill>
                  <a:schemeClr val="tx1">
                    <a:lumMod val="95000"/>
                    <a:lumOff val="5000"/>
                  </a:schemeClr>
                </a:solidFill>
              </a:rPr>
              <a:t>, </a:t>
            </a:r>
          </a:p>
          <a:p>
            <a:pPr marL="0" indent="0" eaLnBrk="1" fontAlgn="auto" hangingPunct="1">
              <a:spcAft>
                <a:spcPts val="0"/>
              </a:spcAft>
              <a:buClr>
                <a:schemeClr val="accent3"/>
              </a:buClr>
              <a:buFont typeface="Arial" charset="0"/>
              <a:buNone/>
              <a:defRPr/>
            </a:pPr>
            <a:r>
              <a:rPr lang="en-GB" sz="2600" dirty="0" smtClean="0">
                <a:solidFill>
                  <a:schemeClr val="tx1">
                    <a:lumMod val="95000"/>
                    <a:lumOff val="5000"/>
                  </a:schemeClr>
                </a:solidFill>
              </a:rPr>
              <a:t>h) </a:t>
            </a:r>
            <a:r>
              <a:rPr lang="tr-TR" sz="2600" dirty="0" smtClean="0">
                <a:solidFill>
                  <a:schemeClr val="tx1">
                    <a:lumMod val="95000"/>
                    <a:lumOff val="5000"/>
                  </a:schemeClr>
                </a:solidFill>
              </a:rPr>
              <a:t>	</a:t>
            </a:r>
            <a:r>
              <a:rPr lang="en-GB" sz="2600" dirty="0" err="1" smtClean="0">
                <a:solidFill>
                  <a:schemeClr val="tx1">
                    <a:lumMod val="95000"/>
                    <a:lumOff val="5000"/>
                  </a:schemeClr>
                </a:solidFill>
              </a:rPr>
              <a:t>İşyerinde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teknoloji</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iş</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organizasyonu</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çalışma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şartları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sosyal</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ilişkiler</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ve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çalışma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ortamı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ile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ilgili</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faktörlerin</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etkilerini</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kapsayan</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tutarlı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ve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genel</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bir</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önleme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politikası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geliştirmeye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yönelik</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çalışmalar</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yapmak</a:t>
            </a:r>
            <a:r>
              <a:rPr lang="en-GB" sz="2600" dirty="0" smtClean="0">
                <a:solidFill>
                  <a:schemeClr val="tx1">
                    <a:lumMod val="95000"/>
                    <a:lumOff val="5000"/>
                  </a:schemeClr>
                </a:solidFill>
              </a:rPr>
              <a:t>. </a:t>
            </a:r>
          </a:p>
        </p:txBody>
      </p:sp>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3"/>
          <p:cNvGrpSpPr>
            <a:grpSpLocks/>
          </p:cNvGrpSpPr>
          <p:nvPr/>
        </p:nvGrpSpPr>
        <p:grpSpPr bwMode="auto">
          <a:xfrm>
            <a:off x="779463" y="4221163"/>
            <a:ext cx="2133600" cy="2989262"/>
            <a:chOff x="611560" y="4221088"/>
            <a:chExt cx="2133600" cy="2988845"/>
          </a:xfrm>
        </p:grpSpPr>
        <p:sp>
          <p:nvSpPr>
            <p:cNvPr id="4" name="Dikdörtgen 3"/>
            <p:cNvSpPr/>
            <p:nvPr/>
          </p:nvSpPr>
          <p:spPr>
            <a:xfrm>
              <a:off x="1570348" y="5481741"/>
              <a:ext cx="216024" cy="1728192"/>
            </a:xfrm>
            <a:prstGeom prst="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52244" name="Picture 2" descr="C:\Users\furkah\AppData\Local\Microsoft\Windows\Temporary Internet Files\Content.IE5\UBENFT4U\MC90043256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2108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 12"/>
          <p:cNvGrpSpPr>
            <a:grpSpLocks/>
          </p:cNvGrpSpPr>
          <p:nvPr/>
        </p:nvGrpSpPr>
        <p:grpSpPr bwMode="auto">
          <a:xfrm>
            <a:off x="3109913" y="3068638"/>
            <a:ext cx="2565400" cy="3948112"/>
            <a:chOff x="2942488" y="3068960"/>
            <a:chExt cx="2565648" cy="3947120"/>
          </a:xfrm>
        </p:grpSpPr>
        <p:sp>
          <p:nvSpPr>
            <p:cNvPr id="11" name="Dikdörtgen 10"/>
            <p:cNvSpPr/>
            <p:nvPr/>
          </p:nvSpPr>
          <p:spPr>
            <a:xfrm>
              <a:off x="4067944" y="5287888"/>
              <a:ext cx="310684" cy="1728192"/>
            </a:xfrm>
            <a:prstGeom prst="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5" name="Picture 2" descr="C:\Users\furkah\AppData\Local\Microsoft\Windows\Temporary Internet Files\Content.IE5\UBENFT4U\MC900432561[1].png"/>
            <p:cNvPicPr>
              <a:picLocks noChangeAspect="1" noChangeArrowheads="1"/>
            </p:cNvPicPr>
            <p:nvPr/>
          </p:nvPicPr>
          <p:blipFill>
            <a:blip r:embed="rId2" cstate="print">
              <a:duotone>
                <a:prstClr val="black"/>
                <a:srgbClr val="FF6600">
                  <a:tint val="45000"/>
                  <a:satMod val="400000"/>
                </a:srgbClr>
              </a:duotone>
              <a:extLst/>
            </a:blip>
            <a:srcRect/>
            <a:stretch>
              <a:fillRect/>
            </a:stretch>
          </p:blipFill>
          <p:spPr bwMode="auto">
            <a:xfrm>
              <a:off x="2942488" y="3068960"/>
              <a:ext cx="2565648" cy="2565648"/>
            </a:xfrm>
            <a:prstGeom prst="rect">
              <a:avLst/>
            </a:prstGeom>
            <a:noFill/>
            <a:extLst/>
          </p:spPr>
        </p:pic>
      </p:grpSp>
      <p:grpSp>
        <p:nvGrpSpPr>
          <p:cNvPr id="10" name="Grup 9"/>
          <p:cNvGrpSpPr>
            <a:grpSpLocks/>
          </p:cNvGrpSpPr>
          <p:nvPr/>
        </p:nvGrpSpPr>
        <p:grpSpPr bwMode="auto">
          <a:xfrm>
            <a:off x="6035675" y="2205038"/>
            <a:ext cx="2713038" cy="4811712"/>
            <a:chOff x="5868144" y="2204864"/>
            <a:chExt cx="2712672" cy="4811216"/>
          </a:xfrm>
        </p:grpSpPr>
        <p:sp>
          <p:nvSpPr>
            <p:cNvPr id="12" name="Dikdörtgen 11"/>
            <p:cNvSpPr/>
            <p:nvPr/>
          </p:nvSpPr>
          <p:spPr>
            <a:xfrm>
              <a:off x="6986901" y="4653136"/>
              <a:ext cx="455190" cy="2362944"/>
            </a:xfrm>
            <a:prstGeom prst="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6" name="Picture 2" descr="C:\Users\furkah\AppData\Local\Microsoft\Windows\Temporary Internet Files\Content.IE5\UBENFT4U\MC900432561[1].png"/>
            <p:cNvPicPr>
              <a:picLocks noChangeAspect="1" noChangeArrowheads="1"/>
            </p:cNvPicPr>
            <p:nvPr/>
          </p:nvPicPr>
          <p:blipFill>
            <a:blip r:embed="rId3" cstate="print">
              <a:duotone>
                <a:prstClr val="black"/>
                <a:srgbClr val="FF0000">
                  <a:tint val="45000"/>
                  <a:satMod val="400000"/>
                </a:srgbClr>
              </a:duotone>
              <a:extLst/>
            </a:blip>
            <a:srcRect/>
            <a:stretch>
              <a:fillRect/>
            </a:stretch>
          </p:blipFill>
          <p:spPr bwMode="auto">
            <a:xfrm>
              <a:off x="5868144" y="2204864"/>
              <a:ext cx="2712672" cy="2712672"/>
            </a:xfrm>
            <a:prstGeom prst="rect">
              <a:avLst/>
            </a:prstGeom>
            <a:noFill/>
            <a:extLst/>
          </p:spPr>
        </p:pic>
      </p:grpSp>
      <p:sp>
        <p:nvSpPr>
          <p:cNvPr id="7" name="2 İçerik Yer Tutucusu"/>
          <p:cNvSpPr txBox="1">
            <a:spLocks/>
          </p:cNvSpPr>
          <p:nvPr/>
        </p:nvSpPr>
        <p:spPr bwMode="auto">
          <a:xfrm rot="-2827806">
            <a:off x="-6350" y="3476626"/>
            <a:ext cx="27638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Clr>
                <a:srgbClr val="013A81"/>
              </a:buClr>
              <a:buSzPct val="95000"/>
              <a:buFont typeface="Wingdings 2" pitchFamily="18" charset="2"/>
              <a:buNone/>
            </a:pPr>
            <a:r>
              <a:rPr lang="tr-TR" altLang="tr-TR" sz="3000" b="1">
                <a:solidFill>
                  <a:srgbClr val="FFC000"/>
                </a:solidFill>
                <a:latin typeface="Arial Black" pitchFamily="34" charset="0"/>
              </a:rPr>
              <a:t>AZ TEHLİKELİ</a:t>
            </a:r>
          </a:p>
        </p:txBody>
      </p:sp>
      <p:sp>
        <p:nvSpPr>
          <p:cNvPr id="8" name="2 İçerik Yer Tutucusu"/>
          <p:cNvSpPr txBox="1">
            <a:spLocks/>
          </p:cNvSpPr>
          <p:nvPr/>
        </p:nvSpPr>
        <p:spPr bwMode="auto">
          <a:xfrm rot="-2827806">
            <a:off x="2617788" y="2900362"/>
            <a:ext cx="27638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Clr>
                <a:srgbClr val="013A81"/>
              </a:buClr>
              <a:buSzPct val="95000"/>
              <a:buFont typeface="Wingdings 2" pitchFamily="18" charset="2"/>
              <a:buNone/>
            </a:pPr>
            <a:r>
              <a:rPr lang="tr-TR" altLang="tr-TR" sz="3000" b="1">
                <a:solidFill>
                  <a:srgbClr val="FF6600"/>
                </a:solidFill>
                <a:latin typeface="Arial Black" pitchFamily="34" charset="0"/>
              </a:rPr>
              <a:t>TEHLİKELİ</a:t>
            </a:r>
          </a:p>
        </p:txBody>
      </p:sp>
      <p:sp>
        <p:nvSpPr>
          <p:cNvPr id="9" name="2 İçerik Yer Tutucusu"/>
          <p:cNvSpPr txBox="1">
            <a:spLocks/>
          </p:cNvSpPr>
          <p:nvPr/>
        </p:nvSpPr>
        <p:spPr bwMode="auto">
          <a:xfrm rot="-2827806">
            <a:off x="5178425" y="1676401"/>
            <a:ext cx="27638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Clr>
                <a:srgbClr val="013A81"/>
              </a:buClr>
              <a:buSzPct val="95000"/>
              <a:buFont typeface="Wingdings 2" pitchFamily="18" charset="2"/>
              <a:buNone/>
            </a:pPr>
            <a:r>
              <a:rPr lang="tr-TR" altLang="tr-TR" sz="3000" b="1">
                <a:solidFill>
                  <a:srgbClr val="C00000"/>
                </a:solidFill>
                <a:latin typeface="Arial Black" pitchFamily="34" charset="0"/>
              </a:rPr>
              <a:t>ÇOK</a:t>
            </a:r>
          </a:p>
          <a:p>
            <a:pPr>
              <a:buClr>
                <a:srgbClr val="013A81"/>
              </a:buClr>
              <a:buSzPct val="95000"/>
              <a:buFont typeface="Wingdings 2" pitchFamily="18" charset="2"/>
              <a:buNone/>
            </a:pPr>
            <a:r>
              <a:rPr lang="tr-TR" altLang="tr-TR" sz="3000" b="1">
                <a:solidFill>
                  <a:srgbClr val="C00000"/>
                </a:solidFill>
                <a:latin typeface="Arial Black" pitchFamily="34" charset="0"/>
              </a:rPr>
              <a:t>TEHLİKELİ</a:t>
            </a:r>
          </a:p>
        </p:txBody>
      </p:sp>
      <p:sp>
        <p:nvSpPr>
          <p:cNvPr id="52232" name="1 Başlık"/>
          <p:cNvSpPr>
            <a:spLocks noGrp="1"/>
          </p:cNvSpPr>
          <p:nvPr>
            <p:ph type="title" idx="4294967295"/>
          </p:nvPr>
        </p:nvSpPr>
        <p:spPr>
          <a:xfrm>
            <a:off x="827088" y="704850"/>
            <a:ext cx="7859712" cy="1143000"/>
          </a:xfrm>
        </p:spPr>
        <p:txBody>
          <a:bodyPr/>
          <a:lstStyle/>
          <a:p>
            <a:pPr algn="l"/>
            <a:r>
              <a:rPr lang="tr-TR" altLang="tr-TR" smtClean="0"/>
              <a:t>Tehlike Sınıfları</a:t>
            </a:r>
            <a:endParaRPr lang="en-US" altLang="tr-TR" smtClean="0"/>
          </a:p>
        </p:txBody>
      </p:sp>
    </p:spTree>
    <p:extLst>
      <p:ext uri="{BB962C8B-B14F-4D97-AF65-F5344CB8AC3E}">
        <p14:creationId xmlns:p14="http://schemas.microsoft.com/office/powerpoint/2010/main" val="311325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par>
                          <p:cTn id="22" fill="hold" nodeType="afterGroup">
                            <p:stCondLst>
                              <p:cond delay="3500"/>
                            </p:stCondLst>
                            <p:childTnLst>
                              <p:par>
                                <p:cTn id="23" presetID="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7136591" y="3286124"/>
            <a:ext cx="1919949" cy="646331"/>
          </a:xfrm>
          <a:prstGeom prst="rect">
            <a:avLst/>
          </a:prstGeom>
          <a:solidFill>
            <a:schemeClr val="bg1">
              <a:lumMod val="85000"/>
            </a:schemeClr>
          </a:solidFill>
        </p:spPr>
        <p:txBody>
          <a:bodyPr wrap="none">
            <a:spAutoFit/>
          </a:bodyPr>
          <a:lstStyle/>
          <a:p>
            <a:r>
              <a:rPr lang="tr-TR" b="1" dirty="0" smtClean="0"/>
              <a:t>2016’ya ertelendi.</a:t>
            </a:r>
          </a:p>
          <a:p>
            <a:r>
              <a:rPr lang="tr-TR" dirty="0" smtClean="0"/>
              <a:t>M.E.Md. belirlenir.</a:t>
            </a:r>
            <a:endParaRPr lang="tr-TR" dirty="0"/>
          </a:p>
        </p:txBody>
      </p:sp>
      <p:sp>
        <p:nvSpPr>
          <p:cNvPr id="10" name="9 Dikdörtgen"/>
          <p:cNvSpPr/>
          <p:nvPr/>
        </p:nvSpPr>
        <p:spPr>
          <a:xfrm>
            <a:off x="7072330" y="1785926"/>
            <a:ext cx="1906227" cy="646331"/>
          </a:xfrm>
          <a:prstGeom prst="rect">
            <a:avLst/>
          </a:prstGeom>
          <a:solidFill>
            <a:schemeClr val="bg1">
              <a:lumMod val="85000"/>
            </a:schemeClr>
          </a:solidFill>
        </p:spPr>
        <p:txBody>
          <a:bodyPr wrap="none">
            <a:spAutoFit/>
          </a:bodyPr>
          <a:lstStyle/>
          <a:p>
            <a:r>
              <a:rPr lang="tr-TR" b="1" dirty="0" smtClean="0"/>
              <a:t>2016’ya ertelendi.</a:t>
            </a:r>
          </a:p>
          <a:p>
            <a:r>
              <a:rPr lang="tr-TR" dirty="0" smtClean="0"/>
              <a:t>M.E.Md. belirlenir.</a:t>
            </a:r>
            <a:endParaRPr lang="tr-TR" dirty="0"/>
          </a:p>
        </p:txBody>
      </p:sp>
      <p:sp>
        <p:nvSpPr>
          <p:cNvPr id="6" name="Slide Number Placeholder 5"/>
          <p:cNvSpPr>
            <a:spLocks noGrp="1"/>
          </p:cNvSpPr>
          <p:nvPr>
            <p:ph type="sldNum" sz="quarter" idx="12"/>
          </p:nvPr>
        </p:nvSpPr>
        <p:spPr/>
        <p:txBody>
          <a:bodyPr/>
          <a:lstStyle/>
          <a:p>
            <a:pPr>
              <a:defRPr/>
            </a:pPr>
            <a:fld id="{38756E46-950D-45D2-ADF0-B740D4BBEA98}" type="slidenum">
              <a:rPr lang="en-US"/>
              <a:pPr>
                <a:defRPr/>
              </a:pPr>
              <a:t>43</a:t>
            </a:fld>
            <a:endParaRPr lang="en-US"/>
          </a:p>
        </p:txBody>
      </p:sp>
      <p:graphicFrame>
        <p:nvGraphicFramePr>
          <p:cNvPr id="8" name="7 Diyagram"/>
          <p:cNvGraphicFramePr/>
          <p:nvPr/>
        </p:nvGraphicFramePr>
        <p:xfrm>
          <a:off x="0" y="857232"/>
          <a:ext cx="91440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Dikdörtgen"/>
          <p:cNvSpPr/>
          <p:nvPr/>
        </p:nvSpPr>
        <p:spPr>
          <a:xfrm>
            <a:off x="6331307" y="6068817"/>
            <a:ext cx="2812693" cy="646331"/>
          </a:xfrm>
          <a:prstGeom prst="rect">
            <a:avLst/>
          </a:prstGeom>
        </p:spPr>
        <p:txBody>
          <a:bodyPr wrap="none">
            <a:spAutoFit/>
          </a:bodyPr>
          <a:lstStyle/>
          <a:p>
            <a:r>
              <a:rPr lang="tr-TR" dirty="0" smtClean="0"/>
              <a:t>Okul/Kurum </a:t>
            </a:r>
            <a:r>
              <a:rPr lang="tr-TR" dirty="0" err="1" smtClean="0"/>
              <a:t>Müd</a:t>
            </a:r>
            <a:r>
              <a:rPr lang="tr-TR" dirty="0" smtClean="0"/>
              <a:t>. belirlenir.</a:t>
            </a:r>
          </a:p>
          <a:p>
            <a:r>
              <a:rPr lang="tr-TR" dirty="0" err="1" smtClean="0"/>
              <a:t>Müd</a:t>
            </a:r>
            <a:r>
              <a:rPr lang="tr-TR" dirty="0" smtClean="0"/>
              <a:t>. Yrd. </a:t>
            </a:r>
            <a:endParaRPr lang="tr-TR" dirty="0"/>
          </a:p>
        </p:txBody>
      </p:sp>
      <p:sp>
        <p:nvSpPr>
          <p:cNvPr id="14" name="13 Dikdörtgen"/>
          <p:cNvSpPr/>
          <p:nvPr/>
        </p:nvSpPr>
        <p:spPr>
          <a:xfrm>
            <a:off x="5286380" y="928670"/>
            <a:ext cx="2197525" cy="646331"/>
          </a:xfrm>
          <a:prstGeom prst="rect">
            <a:avLst/>
          </a:prstGeom>
        </p:spPr>
        <p:txBody>
          <a:bodyPr wrap="none">
            <a:spAutoFit/>
          </a:bodyPr>
          <a:lstStyle/>
          <a:p>
            <a:r>
              <a:rPr lang="tr-TR" b="1" dirty="0" smtClean="0"/>
              <a:t>Okul/Kurum Müdürü</a:t>
            </a:r>
          </a:p>
          <a:p>
            <a:r>
              <a:rPr lang="tr-TR" dirty="0" smtClean="0">
                <a:solidFill>
                  <a:schemeClr val="dk1"/>
                </a:solidFill>
              </a:rPr>
              <a:t>İşveren vekili sıfatı ile</a:t>
            </a:r>
            <a:endParaRPr lang="tr-TR" b="1" dirty="0" smtClean="0"/>
          </a:p>
        </p:txBody>
      </p:sp>
      <p:sp>
        <p:nvSpPr>
          <p:cNvPr id="15" name="14 Dikdörtgen"/>
          <p:cNvSpPr/>
          <p:nvPr/>
        </p:nvSpPr>
        <p:spPr>
          <a:xfrm>
            <a:off x="0" y="3643314"/>
            <a:ext cx="2071702" cy="2308324"/>
          </a:xfrm>
          <a:prstGeom prst="rect">
            <a:avLst/>
          </a:prstGeom>
        </p:spPr>
        <p:txBody>
          <a:bodyPr wrap="square">
            <a:spAutoFit/>
          </a:bodyPr>
          <a:lstStyle/>
          <a:p>
            <a:r>
              <a:rPr lang="tr-TR" dirty="0" smtClean="0"/>
              <a:t>Seçimle yada atama yoluyla belirlenir.</a:t>
            </a:r>
          </a:p>
          <a:p>
            <a:r>
              <a:rPr lang="tr-TR" dirty="0" smtClean="0"/>
              <a:t>Açık oyla seçilir</a:t>
            </a:r>
            <a:r>
              <a:rPr lang="en-GB" dirty="0" smtClean="0"/>
              <a:t>,</a:t>
            </a:r>
            <a:r>
              <a:rPr lang="tr-TR" dirty="0" smtClean="0"/>
              <a:t> seçilememesi durumunda atanır</a:t>
            </a:r>
            <a:r>
              <a:rPr lang="en-GB" dirty="0" smtClean="0"/>
              <a:t>; </a:t>
            </a:r>
            <a:r>
              <a:rPr lang="tr-TR" dirty="0" smtClean="0"/>
              <a:t>yedekleri de aynı yöntemle belirlenir. 6. Madde</a:t>
            </a:r>
          </a:p>
        </p:txBody>
      </p:sp>
      <p:sp>
        <p:nvSpPr>
          <p:cNvPr id="16" name="15 Dikdörtgen"/>
          <p:cNvSpPr/>
          <p:nvPr/>
        </p:nvSpPr>
        <p:spPr>
          <a:xfrm>
            <a:off x="142844" y="6274378"/>
            <a:ext cx="2812693" cy="369332"/>
          </a:xfrm>
          <a:prstGeom prst="rect">
            <a:avLst/>
          </a:prstGeom>
        </p:spPr>
        <p:txBody>
          <a:bodyPr wrap="none">
            <a:spAutoFit/>
          </a:bodyPr>
          <a:lstStyle/>
          <a:p>
            <a:r>
              <a:rPr lang="tr-TR" dirty="0" smtClean="0"/>
              <a:t>Okul/Kurum </a:t>
            </a:r>
            <a:r>
              <a:rPr lang="tr-TR" dirty="0" err="1" smtClean="0"/>
              <a:t>Müd</a:t>
            </a:r>
            <a:r>
              <a:rPr lang="tr-TR" dirty="0" smtClean="0"/>
              <a:t>. belirlenir.</a:t>
            </a:r>
          </a:p>
        </p:txBody>
      </p:sp>
      <p:sp>
        <p:nvSpPr>
          <p:cNvPr id="17" name="16 Dikdörtgen"/>
          <p:cNvSpPr/>
          <p:nvPr/>
        </p:nvSpPr>
        <p:spPr>
          <a:xfrm>
            <a:off x="71406" y="1174608"/>
            <a:ext cx="2286016" cy="1754326"/>
          </a:xfrm>
          <a:prstGeom prst="rect">
            <a:avLst/>
          </a:prstGeom>
        </p:spPr>
        <p:txBody>
          <a:bodyPr wrap="square">
            <a:spAutoFit/>
          </a:bodyPr>
          <a:lstStyle/>
          <a:p>
            <a:r>
              <a:rPr lang="tr-TR" dirty="0" smtClean="0"/>
              <a:t>Öğretmenler Kurulunda açık oyla seçilir</a:t>
            </a:r>
            <a:r>
              <a:rPr lang="en-GB" dirty="0" smtClean="0"/>
              <a:t>,</a:t>
            </a:r>
            <a:r>
              <a:rPr lang="tr-TR" dirty="0" smtClean="0"/>
              <a:t> seçilememesi durumunda Okul/Kurum </a:t>
            </a:r>
          </a:p>
          <a:p>
            <a:r>
              <a:rPr lang="tr-TR" dirty="0" err="1" smtClean="0"/>
              <a:t>Müd</a:t>
            </a:r>
            <a:r>
              <a:rPr lang="tr-TR" dirty="0" smtClean="0"/>
              <a:t>. belirlenir.</a:t>
            </a:r>
            <a:endParaRPr lang="tr-TR" dirty="0"/>
          </a:p>
        </p:txBody>
      </p:sp>
      <p:sp>
        <p:nvSpPr>
          <p:cNvPr id="18" name="Title 1"/>
          <p:cNvSpPr>
            <a:spLocks noGrp="1"/>
          </p:cNvSpPr>
          <p:nvPr>
            <p:ph type="title"/>
          </p:nvPr>
        </p:nvSpPr>
        <p:spPr>
          <a:xfrm>
            <a:off x="1000100" y="0"/>
            <a:ext cx="8143900" cy="900074"/>
          </a:xfrm>
        </p:spPr>
        <p:txBody>
          <a:bodyPr/>
          <a:lstStyle/>
          <a:p>
            <a:pPr lvl="0" algn="l">
              <a:defRPr/>
            </a:pPr>
            <a:r>
              <a:rPr lang="tr-TR" sz="3600" b="1" dirty="0" smtClean="0">
                <a:solidFill>
                  <a:srgbClr val="FF0000"/>
                </a:solidFill>
                <a:ea typeface="Times New Roman"/>
              </a:rPr>
              <a:t>İŞ SAĞLIĞI VE İŞ GÜVENLİĞİ KURULU</a:t>
            </a:r>
            <a:endParaRPr lang="tr-TR" sz="3600" dirty="0" smtClean="0">
              <a:solidFill>
                <a:srgbClr val="FF0000"/>
              </a:solidFill>
              <a:ea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4098" name="Picture 2"/>
          <p:cNvPicPr>
            <a:picLocks noChangeAspect="1" noChangeArrowheads="1"/>
          </p:cNvPicPr>
          <p:nvPr/>
        </p:nvPicPr>
        <p:blipFill>
          <a:blip r:embed="rId2"/>
          <a:srcRect/>
          <a:stretch>
            <a:fillRect/>
          </a:stretch>
        </p:blipFill>
        <p:spPr bwMode="auto">
          <a:xfrm>
            <a:off x="541879" y="980728"/>
            <a:ext cx="8001056" cy="4948258"/>
          </a:xfrm>
          <a:prstGeom prst="rect">
            <a:avLst/>
          </a:prstGeom>
          <a:noFill/>
          <a:ln w="9525">
            <a:noFill/>
            <a:miter lim="800000"/>
            <a:headEnd/>
            <a:tailEnd/>
          </a:ln>
          <a:effectLst/>
        </p:spPr>
      </p:pic>
      <p:sp>
        <p:nvSpPr>
          <p:cNvPr id="2" name="Metin kutusu 1"/>
          <p:cNvSpPr txBox="1"/>
          <p:nvPr/>
        </p:nvSpPr>
        <p:spPr>
          <a:xfrm>
            <a:off x="0" y="5928245"/>
            <a:ext cx="9144000" cy="1015663"/>
          </a:xfrm>
          <a:prstGeom prst="rect">
            <a:avLst/>
          </a:prstGeom>
          <a:noFill/>
        </p:spPr>
        <p:txBody>
          <a:bodyPr wrap="square" rtlCol="0">
            <a:spAutoFit/>
          </a:bodyPr>
          <a:lstStyle/>
          <a:p>
            <a:pPr algn="ctr"/>
            <a:r>
              <a:rPr lang="tr-TR" sz="2000" dirty="0"/>
              <a:t>Kurullar ayda en az bir kere toplanır. Ancak kurul, işyerinin tehlike sınıfını dikkate alarak, tehlikeli işyerlerinde bu sürenin </a:t>
            </a:r>
            <a:r>
              <a:rPr lang="tr-TR" sz="2000" b="1" dirty="0">
                <a:solidFill>
                  <a:srgbClr val="FF0000"/>
                </a:solidFill>
              </a:rPr>
              <a:t>iki ay</a:t>
            </a:r>
            <a:r>
              <a:rPr lang="tr-TR" sz="2000" dirty="0"/>
              <a:t>, az tehlikeli işyerlerinde ise </a:t>
            </a:r>
            <a:r>
              <a:rPr lang="tr-TR" sz="2000" b="1" dirty="0">
                <a:solidFill>
                  <a:srgbClr val="FF0000"/>
                </a:solidFill>
              </a:rPr>
              <a:t>üç ay </a:t>
            </a:r>
            <a:r>
              <a:rPr lang="tr-TR" sz="2000" dirty="0"/>
              <a:t>olarak belirlenmesine karar verebilir.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up 4"/>
          <p:cNvGrpSpPr>
            <a:grpSpLocks/>
          </p:cNvGrpSpPr>
          <p:nvPr/>
        </p:nvGrpSpPr>
        <p:grpSpPr bwMode="auto">
          <a:xfrm>
            <a:off x="1785938" y="914400"/>
            <a:ext cx="5643562" cy="5715000"/>
            <a:chOff x="1371600" y="152400"/>
            <a:chExt cx="6705600" cy="6324600"/>
          </a:xfrm>
        </p:grpSpPr>
        <p:sp>
          <p:nvSpPr>
            <p:cNvPr id="7" name="Donut 6"/>
            <p:cNvSpPr/>
            <p:nvPr/>
          </p:nvSpPr>
          <p:spPr>
            <a:xfrm>
              <a:off x="1371600" y="152400"/>
              <a:ext cx="6705600" cy="6324600"/>
            </a:xfrm>
            <a:prstGeom prst="donut">
              <a:avLst>
                <a:gd name="adj" fmla="val 16390"/>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6" name="TextBox 5"/>
            <p:cNvSpPr txBox="1"/>
            <p:nvPr/>
          </p:nvSpPr>
          <p:spPr>
            <a:xfrm>
              <a:off x="2014385" y="758664"/>
              <a:ext cx="5420028" cy="5112072"/>
            </a:xfrm>
            <a:prstGeom prst="rect">
              <a:avLst/>
            </a:prstGeom>
            <a:noFill/>
          </p:spPr>
          <p:txBody>
            <a:bodyPr spcFirstLastPara="1">
              <a:prstTxWarp prst="textCircle">
                <a:avLst/>
              </a:prstTxWarp>
              <a:spAutoFit/>
            </a:bodyP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itchFamily="49" charset="0"/>
                  <a:cs typeface="+mn-cs"/>
                </a:rPr>
                <a:t>      </a:t>
              </a:r>
              <a:r>
                <a:rPr lang="tr-TR"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Consolas" pitchFamily="49" charset="0"/>
                  <a:cs typeface="+mn-cs"/>
                </a:rPr>
                <a:t>OKULLARDA RİSK YÖNETİMİ</a:t>
              </a:r>
              <a:r>
                <a:rPr lang="tr-TR"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Consolas" pitchFamily="49" charset="0"/>
                  <a:cs typeface="+mn-cs"/>
                </a:rPr>
                <a:t>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itchFamily="49" charset="0"/>
                <a:cs typeface="+mn-cs"/>
              </a:endParaRPr>
            </a:p>
          </p:txBody>
        </p:sp>
      </p:grpSp>
      <p:pic>
        <p:nvPicPr>
          <p:cNvPr id="62467" name="Picture 2" descr="C:\Users\MURAT\Pictures\ani_red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3040063"/>
            <a:ext cx="3317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descr="C:\Users\MURAT\Pictures\ani_red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3178175"/>
            <a:ext cx="3317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blip>
          <a:srcRect/>
          <a:stretch>
            <a:fillRect/>
          </a:stretch>
        </p:blipFill>
        <p:spPr bwMode="auto">
          <a:xfrm>
            <a:off x="2555776" y="2226"/>
            <a:ext cx="1003834" cy="9277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62470" name="Picture 4" descr="C:\Users\MURAT\Desktop\Animations.300000.12CD\Animations.300000.CD1\animations\people1\businessmen_women\businessman_pushing_g_a_hc.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428750"/>
            <a:ext cx="48768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biotechinvestmentparadigm.com/wp-content/uploads/2011/06/risk.jpg"/>
          <p:cNvPicPr>
            <a:picLocks noChangeAspect="1" noChangeArrowheads="1"/>
          </p:cNvPicPr>
          <p:nvPr/>
        </p:nvPicPr>
        <p:blipFill>
          <a:blip r:embed="rId6" cstate="print">
            <a:extLst/>
          </a:blip>
          <a:srcRect/>
          <a:stretch>
            <a:fillRect/>
          </a:stretch>
        </p:blipFill>
        <p:spPr bwMode="auto">
          <a:xfrm>
            <a:off x="3886200" y="3092558"/>
            <a:ext cx="1257300" cy="835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2472" name="Picture 2" descr="C:\Users\halil.polat\Desktop\imagesCA94YJ1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42862"/>
            <a:ext cx="1196579"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 descr="C:\Documents and Settings\User\Desktop\okul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00125"/>
            <a:ext cx="20002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3" descr="C:\Documents and Settings\User\Desktop\okul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0575" y="521493"/>
            <a:ext cx="20034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5" descr="C:\Documents and Settings\User\Desktop\imag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349875"/>
            <a:ext cx="2143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7" descr="C:\Documents and Settings\User\Desktop\okul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9438" y="5429250"/>
            <a:ext cx="221456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73169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46</a:t>
            </a:fld>
            <a:endParaRPr lang="en-US"/>
          </a:p>
        </p:txBody>
      </p:sp>
      <p:sp>
        <p:nvSpPr>
          <p:cNvPr id="5" name="Başlık 3"/>
          <p:cNvSpPr txBox="1">
            <a:spLocks/>
          </p:cNvSpPr>
          <p:nvPr/>
        </p:nvSpPr>
        <p:spPr>
          <a:xfrm>
            <a:off x="971600" y="-24138"/>
            <a:ext cx="7712968" cy="932858"/>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uLnTx/>
                <a:uFillTx/>
                <a:latin typeface="+mj-lt"/>
                <a:ea typeface="Times New Roman"/>
                <a:cs typeface="+mj-cs"/>
              </a:rPr>
              <a:t>İŞ SAĞLIĞI VE İŞ GÜVENLİĞİ KURULU</a:t>
            </a:r>
            <a:endParaRPr kumimoji="0" lang="tr-TR" sz="4400" b="0" i="0" u="none" strike="noStrike" kern="1200" cap="none" spc="-150" normalizeH="0" baseline="0" noProof="0" dirty="0" smtClean="0">
              <a:ln>
                <a:noFill/>
              </a:ln>
              <a:solidFill>
                <a:schemeClr val="bg1"/>
              </a:solidFill>
              <a:effectLst/>
              <a:uLnTx/>
              <a:uFillTx/>
              <a:latin typeface="+mj-lt"/>
              <a:ea typeface="Times New Roman"/>
              <a:cs typeface="+mj-cs"/>
            </a:endParaRPr>
          </a:p>
        </p:txBody>
      </p:sp>
      <p:sp>
        <p:nvSpPr>
          <p:cNvPr id="4" name="3 Dikdörtgen"/>
          <p:cNvSpPr/>
          <p:nvPr/>
        </p:nvSpPr>
        <p:spPr>
          <a:xfrm>
            <a:off x="142844" y="1500174"/>
            <a:ext cx="8786874" cy="1569660"/>
          </a:xfrm>
          <a:prstGeom prst="rect">
            <a:avLst/>
          </a:prstGeom>
        </p:spPr>
        <p:txBody>
          <a:bodyPr wrap="square">
            <a:spAutoFit/>
          </a:bodyPr>
          <a:lstStyle/>
          <a:p>
            <a:pPr algn="ctr"/>
            <a:r>
              <a:rPr lang="tr-TR" sz="4800" b="1" dirty="0" smtClean="0">
                <a:effectLst>
                  <a:outerShdw blurRad="38100" dist="38100" dir="2700000" algn="tl">
                    <a:srgbClr val="000000">
                      <a:alpha val="43137"/>
                    </a:srgbClr>
                  </a:outerShdw>
                </a:effectLst>
              </a:rPr>
              <a:t>İŞ SAĞLIĞI VE GÜVENLİĞİ RİSK DEĞERLENDİRMESİ YÖNETMELİĞİ</a:t>
            </a:r>
            <a:endParaRPr lang="tr-TR" sz="4800" b="1" dirty="0">
              <a:effectLst>
                <a:outerShdw blurRad="38100" dist="38100" dir="2700000" algn="tl">
                  <a:srgbClr val="000000">
                    <a:alpha val="43137"/>
                  </a:srgbClr>
                </a:outerShdw>
              </a:effectLst>
            </a:endParaRPr>
          </a:p>
        </p:txBody>
      </p:sp>
      <p:pic>
        <p:nvPicPr>
          <p:cNvPr id="1026" name="Picture 2" descr="H:\İŞ GÜVENLİĞİ\Kullanılabilecek Resimler\Risk 6.jpg"/>
          <p:cNvPicPr>
            <a:picLocks noChangeAspect="1" noChangeArrowheads="1"/>
          </p:cNvPicPr>
          <p:nvPr/>
        </p:nvPicPr>
        <p:blipFill>
          <a:blip r:embed="rId2"/>
          <a:srcRect/>
          <a:stretch>
            <a:fillRect/>
          </a:stretch>
        </p:blipFill>
        <p:spPr bwMode="auto">
          <a:xfrm>
            <a:off x="-31" y="3608852"/>
            <a:ext cx="9144032" cy="324914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47</a:t>
            </a:fld>
            <a:endParaRPr lang="en-US"/>
          </a:p>
        </p:txBody>
      </p:sp>
      <p:sp>
        <p:nvSpPr>
          <p:cNvPr id="5" name="Başlık 3"/>
          <p:cNvSpPr txBox="1">
            <a:spLocks/>
          </p:cNvSpPr>
          <p:nvPr/>
        </p:nvSpPr>
        <p:spPr>
          <a:xfrm>
            <a:off x="971600" y="-24138"/>
            <a:ext cx="7712968" cy="932858"/>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rgbClr val="FF0000"/>
                </a:solidFill>
                <a:effectLst/>
                <a:uLnTx/>
                <a:uFillTx/>
                <a:latin typeface="+mj-lt"/>
                <a:ea typeface="Times New Roman"/>
                <a:cs typeface="+mj-cs"/>
              </a:rPr>
              <a:t>RİSK DEĞERLENDİRMESİ</a:t>
            </a:r>
            <a:r>
              <a:rPr kumimoji="0" lang="tr-TR" sz="4400" b="1" i="0" u="none" strike="noStrike" kern="1200" cap="none" spc="-150" normalizeH="0" noProof="0" dirty="0" smtClean="0">
                <a:ln>
                  <a:noFill/>
                </a:ln>
                <a:solidFill>
                  <a:srgbClr val="FF0000"/>
                </a:solidFill>
                <a:effectLst/>
                <a:uLnTx/>
                <a:uFillTx/>
                <a:latin typeface="+mj-lt"/>
                <a:ea typeface="Times New Roman"/>
                <a:cs typeface="+mj-cs"/>
              </a:rPr>
              <a:t> EKİBİ</a:t>
            </a:r>
            <a:endParaRPr kumimoji="0" lang="tr-TR" sz="4400" b="0" i="0" u="none" strike="noStrike" kern="1200" cap="none" spc="-150" normalizeH="0" baseline="0" noProof="0" dirty="0" smtClean="0">
              <a:ln>
                <a:noFill/>
              </a:ln>
              <a:solidFill>
                <a:srgbClr val="FF0000"/>
              </a:solidFill>
              <a:effectLst/>
              <a:uLnTx/>
              <a:uFillTx/>
              <a:latin typeface="+mj-lt"/>
              <a:ea typeface="Times New Roman"/>
              <a:cs typeface="+mj-cs"/>
            </a:endParaRPr>
          </a:p>
        </p:txBody>
      </p:sp>
      <p:sp>
        <p:nvSpPr>
          <p:cNvPr id="7" name="6 Dikdörtgen"/>
          <p:cNvSpPr/>
          <p:nvPr/>
        </p:nvSpPr>
        <p:spPr>
          <a:xfrm>
            <a:off x="214282" y="1162324"/>
            <a:ext cx="8715436" cy="1723549"/>
          </a:xfrm>
          <a:prstGeom prst="rect">
            <a:avLst/>
          </a:prstGeom>
          <a:solidFill>
            <a:schemeClr val="accent2">
              <a:lumMod val="40000"/>
              <a:lumOff val="60000"/>
            </a:schemeClr>
          </a:solidFill>
        </p:spPr>
        <p:txBody>
          <a:bodyPr wrap="square">
            <a:spAutoFit/>
          </a:bodyPr>
          <a:lstStyle/>
          <a:p>
            <a:r>
              <a:rPr lang="tr-TR" sz="2400" b="1" u="sng" dirty="0" smtClean="0"/>
              <a:t>Risk değerlendirmesi ekibi</a:t>
            </a:r>
          </a:p>
          <a:p>
            <a:r>
              <a:rPr lang="tr-TR" sz="2400" b="1" dirty="0" smtClean="0"/>
              <a:t>MADDE 6 – </a:t>
            </a:r>
            <a:r>
              <a:rPr lang="tr-TR" sz="2400" dirty="0" smtClean="0"/>
              <a:t>(1) Risk değerlendirmesi, </a:t>
            </a:r>
            <a:r>
              <a:rPr lang="tr-TR" sz="2400" b="1" dirty="0" smtClean="0"/>
              <a:t>işverenin oluşturduğu bir ekip tarafından gerçekleştirilir. </a:t>
            </a:r>
          </a:p>
          <a:p>
            <a:endParaRPr lang="tr-TR" sz="500" dirty="0" smtClean="0"/>
          </a:p>
          <a:p>
            <a:r>
              <a:rPr lang="tr-TR" sz="2400" dirty="0" smtClean="0"/>
              <a:t>Risk değerlendirmesi ekibi aşağıdakilerden oluşur.</a:t>
            </a:r>
          </a:p>
          <a:p>
            <a:endParaRPr lang="tr-TR" sz="500" dirty="0" smtClean="0"/>
          </a:p>
        </p:txBody>
      </p:sp>
      <p:sp>
        <p:nvSpPr>
          <p:cNvPr id="8" name="7 Dikdörtgen"/>
          <p:cNvSpPr/>
          <p:nvPr/>
        </p:nvSpPr>
        <p:spPr>
          <a:xfrm>
            <a:off x="214282" y="3019712"/>
            <a:ext cx="8715436" cy="3123932"/>
          </a:xfrm>
          <a:prstGeom prst="rect">
            <a:avLst/>
          </a:prstGeom>
          <a:solidFill>
            <a:schemeClr val="accent2">
              <a:lumMod val="20000"/>
              <a:lumOff val="80000"/>
            </a:schemeClr>
          </a:solidFill>
        </p:spPr>
        <p:txBody>
          <a:bodyPr wrap="square">
            <a:spAutoFit/>
          </a:bodyPr>
          <a:lstStyle/>
          <a:p>
            <a:r>
              <a:rPr lang="tr-TR" sz="2400" dirty="0" smtClean="0"/>
              <a:t>a) İşveren veya işveren vekili.</a:t>
            </a:r>
          </a:p>
          <a:p>
            <a:r>
              <a:rPr lang="tr-TR" sz="2400" dirty="0" smtClean="0"/>
              <a:t>b) İşyerinde sağlık ve güvenlik hizmetini yürüten iş güvenliği uzmanları ile işyeri hekimleri.</a:t>
            </a:r>
          </a:p>
          <a:p>
            <a:r>
              <a:rPr lang="tr-TR" sz="2400" dirty="0" smtClean="0"/>
              <a:t>c) İşyerindeki çalışan temsilcileri.</a:t>
            </a:r>
          </a:p>
          <a:p>
            <a:r>
              <a:rPr lang="tr-TR" sz="2400" dirty="0" smtClean="0"/>
              <a:t>ç) İşyerindeki destek elemanları.</a:t>
            </a:r>
          </a:p>
          <a:p>
            <a:r>
              <a:rPr lang="tr-TR" sz="2400" dirty="0" smtClean="0"/>
              <a:t>d) İşyerindeki bütün birimleri temsil edecek şekilde belirlenen ve işyerinde yürütülen çalışmalar, mevcut veya muhtemel tehlike kaynakları ile riskler konusunda bilgi sahibi çalışanlar.</a:t>
            </a:r>
            <a:endParaRPr lang="tr-TR"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nvGraphicFramePr>
        <p:xfrm>
          <a:off x="642910" y="1142984"/>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aşlık 3"/>
          <p:cNvSpPr txBox="1">
            <a:spLocks/>
          </p:cNvSpPr>
          <p:nvPr/>
        </p:nvSpPr>
        <p:spPr>
          <a:xfrm>
            <a:off x="971600" y="-24138"/>
            <a:ext cx="7712968" cy="932858"/>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rgbClr val="FF0000"/>
                </a:solidFill>
                <a:effectLst/>
                <a:uLnTx/>
                <a:uFillTx/>
                <a:latin typeface="+mj-lt"/>
                <a:ea typeface="Times New Roman"/>
                <a:cs typeface="+mj-cs"/>
              </a:rPr>
              <a:t>RİSK DEĞERLENDİRMESİ</a:t>
            </a:r>
            <a:r>
              <a:rPr kumimoji="0" lang="tr-TR" sz="4400" b="1" i="0" u="none" strike="noStrike" kern="1200" cap="none" spc="-150" normalizeH="0" noProof="0" dirty="0" smtClean="0">
                <a:ln>
                  <a:noFill/>
                </a:ln>
                <a:solidFill>
                  <a:srgbClr val="FF0000"/>
                </a:solidFill>
                <a:effectLst/>
                <a:uLnTx/>
                <a:uFillTx/>
                <a:latin typeface="+mj-lt"/>
                <a:ea typeface="Times New Roman"/>
                <a:cs typeface="+mj-cs"/>
              </a:rPr>
              <a:t> EKİBİ</a:t>
            </a:r>
            <a:endParaRPr kumimoji="0" lang="tr-TR" sz="4400" b="0" i="0" u="none" strike="noStrike" kern="1200" cap="none" spc="-150" normalizeH="0" baseline="0" noProof="0" dirty="0" smtClean="0">
              <a:ln>
                <a:noFill/>
              </a:ln>
              <a:solidFill>
                <a:srgbClr val="FF0000"/>
              </a:solidFill>
              <a:effectLst/>
              <a:uLnTx/>
              <a:uFillTx/>
              <a:latin typeface="+mj-lt"/>
              <a:ea typeface="Times New Roman"/>
              <a:cs typeface="+mj-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49</a:t>
            </a:fld>
            <a:endParaRPr lang="en-US"/>
          </a:p>
        </p:txBody>
      </p:sp>
      <p:sp>
        <p:nvSpPr>
          <p:cNvPr id="4" name="3 Dikdörtgen"/>
          <p:cNvSpPr/>
          <p:nvPr/>
        </p:nvSpPr>
        <p:spPr>
          <a:xfrm>
            <a:off x="214282" y="214290"/>
            <a:ext cx="8786874" cy="584775"/>
          </a:xfrm>
          <a:prstGeom prst="rect">
            <a:avLst/>
          </a:prstGeom>
        </p:spPr>
        <p:txBody>
          <a:bodyPr wrap="square">
            <a:spAutoFit/>
          </a:bodyPr>
          <a:lstStyle/>
          <a:p>
            <a:r>
              <a:rPr lang="tr-TR" sz="3200" b="1" dirty="0" smtClean="0"/>
              <a:t>Risk değerlendirmesi ekibi aşağıdakilerden oluşur.</a:t>
            </a:r>
          </a:p>
        </p:txBody>
      </p:sp>
      <p:graphicFrame>
        <p:nvGraphicFramePr>
          <p:cNvPr id="8" name="7 Diyagram"/>
          <p:cNvGraphicFramePr/>
          <p:nvPr>
            <p:extLst>
              <p:ext uri="{D42A27DB-BD31-4B8C-83A1-F6EECF244321}">
                <p14:modId xmlns:p14="http://schemas.microsoft.com/office/powerpoint/2010/main" val="1329987705"/>
              </p:ext>
            </p:extLst>
          </p:nvPr>
        </p:nvGraphicFramePr>
        <p:xfrm>
          <a:off x="214282" y="1142984"/>
          <a:ext cx="871543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Dikdörtgen"/>
          <p:cNvSpPr/>
          <p:nvPr/>
        </p:nvSpPr>
        <p:spPr>
          <a:xfrm>
            <a:off x="6857984" y="4929198"/>
            <a:ext cx="2286016" cy="1754326"/>
          </a:xfrm>
          <a:prstGeom prst="rect">
            <a:avLst/>
          </a:prstGeom>
        </p:spPr>
        <p:txBody>
          <a:bodyPr wrap="square">
            <a:spAutoFit/>
          </a:bodyPr>
          <a:lstStyle/>
          <a:p>
            <a:r>
              <a:rPr lang="tr-TR" dirty="0" smtClean="0"/>
              <a:t>Öğretmenler Kurulunda açık oyla seçilir</a:t>
            </a:r>
            <a:r>
              <a:rPr lang="en-GB" dirty="0" smtClean="0"/>
              <a:t>,</a:t>
            </a:r>
            <a:r>
              <a:rPr lang="tr-TR" dirty="0" smtClean="0"/>
              <a:t> seçilememesi durumunda Okul/Kurum </a:t>
            </a:r>
          </a:p>
          <a:p>
            <a:r>
              <a:rPr lang="tr-TR" dirty="0" err="1" smtClean="0"/>
              <a:t>Müd</a:t>
            </a:r>
            <a:r>
              <a:rPr lang="tr-TR" dirty="0" smtClean="0"/>
              <a:t>. belirlenir.</a:t>
            </a:r>
            <a:endParaRPr lang="tr-TR" dirty="0"/>
          </a:p>
        </p:txBody>
      </p:sp>
      <p:sp>
        <p:nvSpPr>
          <p:cNvPr id="10" name="9 Dikdörtgen"/>
          <p:cNvSpPr/>
          <p:nvPr/>
        </p:nvSpPr>
        <p:spPr>
          <a:xfrm>
            <a:off x="5500694" y="1071546"/>
            <a:ext cx="2286016" cy="369332"/>
          </a:xfrm>
          <a:prstGeom prst="rect">
            <a:avLst/>
          </a:prstGeom>
        </p:spPr>
        <p:txBody>
          <a:bodyPr wrap="square">
            <a:spAutoFit/>
          </a:bodyPr>
          <a:lstStyle/>
          <a:p>
            <a:r>
              <a:rPr lang="tr-TR" dirty="0" smtClean="0"/>
              <a:t>Okul/Kurum </a:t>
            </a:r>
            <a:r>
              <a:rPr lang="tr-TR" dirty="0" err="1" smtClean="0"/>
              <a:t>Müd</a:t>
            </a:r>
            <a:r>
              <a:rPr lang="tr-TR" dirty="0" smtClean="0"/>
              <a:t>. </a:t>
            </a:r>
            <a:endParaRPr lang="tr-TR" dirty="0"/>
          </a:p>
        </p:txBody>
      </p:sp>
      <p:sp>
        <p:nvSpPr>
          <p:cNvPr id="11" name="10 Dikdörtgen"/>
          <p:cNvSpPr/>
          <p:nvPr/>
        </p:nvSpPr>
        <p:spPr>
          <a:xfrm>
            <a:off x="142844" y="4572008"/>
            <a:ext cx="2428892" cy="2308324"/>
          </a:xfrm>
          <a:prstGeom prst="rect">
            <a:avLst/>
          </a:prstGeom>
        </p:spPr>
        <p:txBody>
          <a:bodyPr wrap="square">
            <a:spAutoFit/>
          </a:bodyPr>
          <a:lstStyle/>
          <a:p>
            <a:r>
              <a:rPr lang="tr-TR" dirty="0" smtClean="0"/>
              <a:t>Asli görevinin yanında, önleme, koruma, tahliye, yangınla mücadele, ilk yardım v.b. konularda özel olarak görevlendirilmiş hemşire, öğretmen, memur</a:t>
            </a:r>
            <a:endParaRPr lang="tr-TR" dirty="0"/>
          </a:p>
        </p:txBody>
      </p:sp>
      <p:sp>
        <p:nvSpPr>
          <p:cNvPr id="12" name="11 Dikdörtgen"/>
          <p:cNvSpPr/>
          <p:nvPr/>
        </p:nvSpPr>
        <p:spPr>
          <a:xfrm>
            <a:off x="0" y="1142984"/>
            <a:ext cx="2500330" cy="1200329"/>
          </a:xfrm>
          <a:prstGeom prst="rect">
            <a:avLst/>
          </a:prstGeom>
        </p:spPr>
        <p:txBody>
          <a:bodyPr wrap="square">
            <a:spAutoFit/>
          </a:bodyPr>
          <a:lstStyle/>
          <a:p>
            <a:r>
              <a:rPr lang="tr-TR" dirty="0" smtClean="0"/>
              <a:t>Okul ve eklentilerinde görev alan alan ve bölüm şefleri, pansiyon memuru v.b.</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1268413"/>
            <a:ext cx="91440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tr-TR" altLang="tr-TR" sz="4800">
                <a:solidFill>
                  <a:schemeClr val="bg1"/>
                </a:solidFill>
                <a:latin typeface="Times New Roman" pitchFamily="18" charset="0"/>
              </a:rPr>
              <a:t>Her </a:t>
            </a:r>
            <a:r>
              <a:rPr lang="tr-TR" altLang="tr-TR" sz="4800" b="1">
                <a:solidFill>
                  <a:schemeClr val="bg1"/>
                </a:solidFill>
                <a:latin typeface="Times New Roman" pitchFamily="18" charset="0"/>
              </a:rPr>
              <a:t>3-4 dk’ da</a:t>
            </a:r>
            <a:r>
              <a:rPr lang="tr-TR" altLang="tr-TR" sz="4800">
                <a:solidFill>
                  <a:schemeClr val="bg1"/>
                </a:solidFill>
                <a:latin typeface="Times New Roman" pitchFamily="18" charset="0"/>
              </a:rPr>
              <a:t> bir iş kazası oluyor</a:t>
            </a:r>
          </a:p>
        </p:txBody>
      </p:sp>
      <p:sp>
        <p:nvSpPr>
          <p:cNvPr id="10243" name="Rectangle 5"/>
          <p:cNvSpPr>
            <a:spLocks noChangeArrowheads="1"/>
          </p:cNvSpPr>
          <p:nvPr/>
        </p:nvSpPr>
        <p:spPr bwMode="auto">
          <a:xfrm>
            <a:off x="250825" y="3505200"/>
            <a:ext cx="4533900" cy="571500"/>
          </a:xfrm>
          <a:prstGeom prst="rect">
            <a:avLst/>
          </a:prstGeom>
          <a:solidFill>
            <a:srgbClr val="FFFF00"/>
          </a:solidFill>
          <a:ln w="50800">
            <a:solidFill>
              <a:schemeClr val="tx1"/>
            </a:solidFill>
            <a:miter lim="800000"/>
            <a:headEnd/>
            <a:tailEnd/>
          </a:ln>
        </p:spPr>
        <p:txBody>
          <a:bodyPr/>
          <a:lstStyle>
            <a:lvl1pPr marL="342900" indent="-342900"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buClrTx/>
              <a:buSzTx/>
              <a:buFontTx/>
              <a:buNone/>
            </a:pPr>
            <a:r>
              <a:rPr lang="tr-TR" altLang="tr-TR" sz="2800" b="1">
                <a:latin typeface="Times New Roman" pitchFamily="18" charset="0"/>
              </a:rPr>
              <a:t>90 dk’ da</a:t>
            </a:r>
            <a:r>
              <a:rPr lang="tr-TR" altLang="tr-TR" sz="2800">
                <a:latin typeface="Times New Roman" pitchFamily="18" charset="0"/>
              </a:rPr>
              <a:t> 1 kişi sakat kalıyor</a:t>
            </a:r>
          </a:p>
        </p:txBody>
      </p:sp>
      <p:sp>
        <p:nvSpPr>
          <p:cNvPr id="10244" name="Rectangle 6"/>
          <p:cNvSpPr>
            <a:spLocks noChangeArrowheads="1"/>
          </p:cNvSpPr>
          <p:nvPr/>
        </p:nvSpPr>
        <p:spPr bwMode="auto">
          <a:xfrm>
            <a:off x="2241550" y="5583238"/>
            <a:ext cx="6145213" cy="584200"/>
          </a:xfrm>
          <a:prstGeom prst="rect">
            <a:avLst/>
          </a:prstGeom>
          <a:solidFill>
            <a:srgbClr val="00FFFF"/>
          </a:solidFill>
          <a:ln w="50800">
            <a:solidFill>
              <a:schemeClr val="tx1"/>
            </a:solidFill>
            <a:miter lim="800000"/>
            <a:headEnd/>
            <a:tailEnd/>
          </a:ln>
        </p:spPr>
        <p:txBody>
          <a:bodyPr>
            <a:spAutoFit/>
          </a:bodyPr>
          <a:lstStyle>
            <a:lvl1pPr marL="342900" indent="-342900"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buClrTx/>
              <a:buSzTx/>
              <a:buFontTx/>
              <a:buNone/>
            </a:pPr>
            <a:r>
              <a:rPr lang="tr-TR" altLang="tr-TR" sz="3200" b="1">
                <a:solidFill>
                  <a:srgbClr val="FF0000"/>
                </a:solidFill>
                <a:latin typeface="Times New Roman" pitchFamily="18" charset="0"/>
              </a:rPr>
              <a:t>4 saatte</a:t>
            </a:r>
            <a:r>
              <a:rPr lang="tr-TR" altLang="tr-TR" sz="3200">
                <a:solidFill>
                  <a:srgbClr val="FF0000"/>
                </a:solidFill>
                <a:latin typeface="Times New Roman" pitchFamily="18" charset="0"/>
              </a:rPr>
              <a:t> 1 kişi hayatını kaybediyor</a:t>
            </a:r>
            <a:endParaRPr lang="tr-TR" altLang="tr-TR" sz="3200">
              <a:latin typeface="Times New Roman" pitchFamily="18" charset="0"/>
            </a:endParaRPr>
          </a:p>
        </p:txBody>
      </p:sp>
      <p:sp>
        <p:nvSpPr>
          <p:cNvPr id="10245" name="Rectangle 8"/>
          <p:cNvSpPr>
            <a:spLocks noChangeArrowheads="1"/>
          </p:cNvSpPr>
          <p:nvPr/>
        </p:nvSpPr>
        <p:spPr bwMode="auto">
          <a:xfrm>
            <a:off x="0" y="0"/>
            <a:ext cx="9144000" cy="1311275"/>
          </a:xfrm>
          <a:prstGeom prst="rect">
            <a:avLst/>
          </a:prstGeom>
          <a:gradFill rotWithShape="1">
            <a:gsLst>
              <a:gs pos="0">
                <a:srgbClr val="007600"/>
              </a:gs>
              <a:gs pos="50000">
                <a:srgbClr val="00FF00"/>
              </a:gs>
              <a:gs pos="100000">
                <a:srgbClr val="00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tr-TR" altLang="tr-TR" sz="8000">
                <a:latin typeface="Tahoma" pitchFamily="34" charset="0"/>
              </a:rPr>
              <a:t>TÜRKİYE’ DE</a:t>
            </a:r>
          </a:p>
        </p:txBody>
      </p:sp>
      <p:pic>
        <p:nvPicPr>
          <p:cNvPr id="10246" name="Picture 9" descr="08172_crane_hook_122_537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433638"/>
            <a:ext cx="4140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6 Slayt Numarası Yer Tutucusu"/>
          <p:cNvSpPr>
            <a:spLocks noGrp="1"/>
          </p:cNvSpPr>
          <p:nvPr>
            <p:ph type="sldNum" sz="quarter" idx="12"/>
          </p:nvPr>
        </p:nvSpPr>
        <p:spPr>
          <a:xfrm>
            <a:off x="2667000" y="6356350"/>
            <a:ext cx="3352800" cy="365125"/>
          </a:xfrm>
        </p:spPr>
        <p:txBody>
          <a:bodyPr/>
          <a:lstStyle/>
          <a:p>
            <a:pPr algn="l">
              <a:defRPr/>
            </a:pPr>
            <a:fld id="{4D73D390-2A03-45A2-AF1F-8E66BFC16CAB}" type="slidenum">
              <a:rPr lang="en-US" altLang="tr-TR"/>
              <a:pPr algn="l">
                <a:defRPr/>
              </a:pPr>
              <a:t>5</a:t>
            </a:fld>
            <a:endParaRPr lang="en-US" altLang="tr-TR"/>
          </a:p>
        </p:txBody>
      </p:sp>
    </p:spTree>
    <p:extLst>
      <p:ext uri="{BB962C8B-B14F-4D97-AF65-F5344CB8AC3E}">
        <p14:creationId xmlns:p14="http://schemas.microsoft.com/office/powerpoint/2010/main" val="2798787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50</a:t>
            </a:fld>
            <a:endParaRPr lang="en-US"/>
          </a:p>
        </p:txBody>
      </p:sp>
      <p:sp>
        <p:nvSpPr>
          <p:cNvPr id="9" name="8 Dikdörtgen"/>
          <p:cNvSpPr/>
          <p:nvPr/>
        </p:nvSpPr>
        <p:spPr>
          <a:xfrm>
            <a:off x="214282" y="857232"/>
            <a:ext cx="8786874" cy="523220"/>
          </a:xfrm>
          <a:prstGeom prst="rect">
            <a:avLst/>
          </a:prstGeom>
          <a:solidFill>
            <a:schemeClr val="tx2">
              <a:lumMod val="40000"/>
              <a:lumOff val="60000"/>
            </a:schemeClr>
          </a:solidFill>
        </p:spPr>
        <p:txBody>
          <a:bodyPr wrap="square">
            <a:spAutoFit/>
          </a:bodyPr>
          <a:lstStyle/>
          <a:p>
            <a:r>
              <a:rPr lang="tr-TR" sz="2800" b="1" dirty="0" smtClean="0"/>
              <a:t>Destek elamanı ne iş yapar?</a:t>
            </a:r>
            <a:endParaRPr lang="tr-TR" sz="2800" dirty="0" smtClean="0"/>
          </a:p>
        </p:txBody>
      </p:sp>
      <p:sp>
        <p:nvSpPr>
          <p:cNvPr id="11" name="10 Dikdörtgen"/>
          <p:cNvSpPr/>
          <p:nvPr/>
        </p:nvSpPr>
        <p:spPr>
          <a:xfrm>
            <a:off x="214282" y="1571612"/>
            <a:ext cx="8786874" cy="5262979"/>
          </a:xfrm>
          <a:prstGeom prst="rect">
            <a:avLst/>
          </a:prstGeom>
          <a:solidFill>
            <a:schemeClr val="tx2">
              <a:lumMod val="20000"/>
              <a:lumOff val="80000"/>
            </a:schemeClr>
          </a:solidFill>
        </p:spPr>
        <p:txBody>
          <a:bodyPr wrap="square">
            <a:spAutoFit/>
          </a:bodyPr>
          <a:lstStyle/>
          <a:p>
            <a:r>
              <a:rPr lang="tr-TR" sz="2400" dirty="0" smtClean="0"/>
              <a:t>Destek elemanı, asli görevinin yanında iş sağlığı ve güvenliği ile ilgili önleme, koruma, tahliye, yangınla mücadele, ilk yardım ve benzeri konularda özel olarak görevlendirilmiş uygun donanım ve yeterli eğitime sahip kişiye deniyor.</a:t>
            </a:r>
            <a:br>
              <a:rPr lang="tr-TR" sz="2400" dirty="0" smtClean="0"/>
            </a:br>
            <a:r>
              <a:rPr lang="tr-TR" sz="2400" dirty="0" smtClean="0"/>
              <a:t>* Destek elamanı olarak kaç çalışan görevlendirilecek?</a:t>
            </a:r>
            <a:br>
              <a:rPr lang="tr-TR" sz="2400" dirty="0" smtClean="0"/>
            </a:br>
            <a:r>
              <a:rPr lang="tr-TR" sz="2400" dirty="0" smtClean="0"/>
              <a:t>Okul yönetimi; işyerlerinde tehlike sınıflarını tespit eden Tebliğde belirlenmiş olan az tehlikeli sınıfta yer alan işyerlerinde 50 çalışana kadar;</a:t>
            </a:r>
            <a:br>
              <a:rPr lang="tr-TR" sz="2400" dirty="0" smtClean="0"/>
            </a:br>
            <a:r>
              <a:rPr lang="tr-TR" sz="2400" dirty="0" smtClean="0"/>
              <a:t>a) Arama, kurtarma ve tahliye,</a:t>
            </a:r>
            <a:br>
              <a:rPr lang="tr-TR" sz="2400" dirty="0" smtClean="0"/>
            </a:br>
            <a:r>
              <a:rPr lang="tr-TR" sz="2400" dirty="0" smtClean="0"/>
              <a:t>b) Yangınla mücadele, konularının her biri için uygun donanıma sahip ve özel eğitimli </a:t>
            </a:r>
            <a:r>
              <a:rPr lang="tr-TR" sz="2400" b="1" u="sng" dirty="0" smtClean="0"/>
              <a:t>en az birer çalışanı </a:t>
            </a:r>
            <a:r>
              <a:rPr lang="tr-TR" sz="2400" dirty="0" smtClean="0"/>
              <a:t>destek elemanı olarak görevlendirir. İşyerinde bunları aşan sayılarda çalışanın bulunması halinde 50’ye kadar çalışan için birer destek elemanı daha görevlendirir.</a:t>
            </a:r>
            <a:endParaRPr lang="tr-TR" sz="2400" dirty="0"/>
          </a:p>
        </p:txBody>
      </p:sp>
      <p:sp>
        <p:nvSpPr>
          <p:cNvPr id="7" name="Başlık 3"/>
          <p:cNvSpPr txBox="1">
            <a:spLocks/>
          </p:cNvSpPr>
          <p:nvPr/>
        </p:nvSpPr>
        <p:spPr>
          <a:xfrm>
            <a:off x="971600" y="-24138"/>
            <a:ext cx="7712968" cy="932858"/>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rgbClr val="FF0000"/>
                </a:solidFill>
                <a:effectLst/>
                <a:uLnTx/>
                <a:uFillTx/>
                <a:latin typeface="+mj-lt"/>
                <a:ea typeface="Times New Roman"/>
                <a:cs typeface="+mj-cs"/>
              </a:rPr>
              <a:t>RİSK DEĞERLENDİRMESİ</a:t>
            </a:r>
            <a:r>
              <a:rPr kumimoji="0" lang="tr-TR" sz="4400" b="1" i="0" u="none" strike="noStrike" kern="1200" cap="none" spc="-150" normalizeH="0" noProof="0" dirty="0" smtClean="0">
                <a:ln>
                  <a:noFill/>
                </a:ln>
                <a:solidFill>
                  <a:srgbClr val="FF0000"/>
                </a:solidFill>
                <a:effectLst/>
                <a:uLnTx/>
                <a:uFillTx/>
                <a:latin typeface="+mj-lt"/>
                <a:ea typeface="Times New Roman"/>
                <a:cs typeface="+mj-cs"/>
              </a:rPr>
              <a:t> EKİBİ</a:t>
            </a:r>
            <a:endParaRPr kumimoji="0" lang="tr-TR" sz="4400" b="0" i="0" u="none" strike="noStrike" kern="1200" cap="none" spc="-150" normalizeH="0" baseline="0" noProof="0" dirty="0" smtClean="0">
              <a:ln>
                <a:noFill/>
              </a:ln>
              <a:solidFill>
                <a:srgbClr val="FF0000"/>
              </a:solidFill>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Destek Elemanı</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marL="514350" indent="-514350" algn="l"/>
            <a:endParaRPr lang="tr-TR" sz="2600" dirty="0" smtClean="0">
              <a:solidFill>
                <a:srgbClr val="002060"/>
              </a:solidFill>
            </a:endParaRPr>
          </a:p>
          <a:p>
            <a:pPr marL="514350" indent="-514350" algn="l"/>
            <a:r>
              <a:rPr lang="tr-TR" sz="2800" dirty="0" smtClean="0">
                <a:solidFill>
                  <a:srgbClr val="002060"/>
                </a:solidFill>
              </a:rPr>
              <a:t>MADDE 3 – (1) Bu Kanunun uygulanmasında; </a:t>
            </a:r>
          </a:p>
          <a:p>
            <a:pPr marL="514350" indent="-514350" algn="l"/>
            <a:r>
              <a:rPr lang="tr-TR" sz="2800" dirty="0" smtClean="0">
                <a:solidFill>
                  <a:srgbClr val="002060"/>
                </a:solidFill>
              </a:rPr>
              <a:t>c) Çalışan temsilcisi: İş sağlığı ve güvenliği ile ilgili çalışmalara katılma, çalışmaları izleme, tedbir alınmasını isteme, tekliflerde bulunma ve benzeri konularda çalışanları temsil etmeye yetkili çalışanı, </a:t>
            </a:r>
          </a:p>
          <a:p>
            <a:pPr marL="514350" indent="-514350" algn="l"/>
            <a:r>
              <a:rPr lang="tr-TR" sz="2800" dirty="0" smtClean="0">
                <a:solidFill>
                  <a:srgbClr val="002060"/>
                </a:solidFill>
              </a:rPr>
              <a:t>ç) Destek elemanı: Asli görevinin yanında iş sağlığı ve güvenliği ile ilgili önleme, koruma, tahliye, yangınla mücadele, ilk yardım ve benzeri konularda özel olarak görevlendirilmiş uygun donanım ve yeterli eğitime sahip kişiyi,</a:t>
            </a:r>
            <a:endParaRPr lang="tr-TR" sz="26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581025" y="1400172"/>
            <a:ext cx="7981950" cy="48149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468313" y="549275"/>
            <a:ext cx="8207375" cy="5688013"/>
          </a:xfrm>
          <a:prstGeom prst="rect">
            <a:avLst/>
          </a:prstGeom>
          <a:noFill/>
          <a:ln w="9525">
            <a:noFill/>
            <a:miter lim="800000"/>
            <a:headEnd/>
            <a:tailEnd/>
          </a:ln>
        </p:spPr>
        <p:txBody>
          <a:bodyPr wrap="none" anchor="ctr"/>
          <a:lstStyle/>
          <a:p>
            <a:pPr defTabSz="912813"/>
            <a:endParaRPr lang="tr-TR" altLang="tr-TR" sz="2000" b="1">
              <a:solidFill>
                <a:srgbClr val="000000"/>
              </a:solidFill>
              <a:cs typeface="Arial" charset="0"/>
            </a:endParaRPr>
          </a:p>
        </p:txBody>
      </p:sp>
      <p:sp>
        <p:nvSpPr>
          <p:cNvPr id="22" name="21 Yuvarlatılmış Dikdörtgen"/>
          <p:cNvSpPr/>
          <p:nvPr/>
        </p:nvSpPr>
        <p:spPr bwMode="auto">
          <a:xfrm>
            <a:off x="3635375" y="2060575"/>
            <a:ext cx="2079625" cy="835025"/>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r>
              <a:rPr lang="tr-TR" sz="2000" b="1" dirty="0">
                <a:solidFill>
                  <a:srgbClr val="000066"/>
                </a:solidFill>
                <a:latin typeface="Arial Unicode MS" pitchFamily="34" charset="-128"/>
                <a:cs typeface="Arial" pitchFamily="34" charset="0"/>
              </a:rPr>
              <a:t>(1)Tehlikelerin Belirlenmesi</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effectLst>
                <a:outerShdw blurRad="38100" dist="38100" dir="2700000" algn="tl">
                  <a:srgbClr val="000000"/>
                </a:outerShdw>
              </a:effectLst>
              <a:latin typeface="Arial" pitchFamily="34" charset="0"/>
              <a:cs typeface="Arial" pitchFamily="34" charset="0"/>
            </a:endParaRPr>
          </a:p>
        </p:txBody>
      </p:sp>
      <p:sp>
        <p:nvSpPr>
          <p:cNvPr id="23" name="22 Yuvarlatılmış Dikdörtgen"/>
          <p:cNvSpPr/>
          <p:nvPr/>
        </p:nvSpPr>
        <p:spPr bwMode="auto">
          <a:xfrm>
            <a:off x="6732588" y="3284538"/>
            <a:ext cx="2259012" cy="906462"/>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r>
              <a:rPr lang="tr-TR" sz="2000" b="1" dirty="0">
                <a:solidFill>
                  <a:srgbClr val="000066"/>
                </a:solidFill>
                <a:latin typeface="Arial Unicode MS" pitchFamily="34" charset="-128"/>
                <a:cs typeface="Arial" pitchFamily="34" charset="0"/>
              </a:rPr>
              <a:t>(2) Risklerin Belirlenmesi</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latin typeface="Arial" pitchFamily="34" charset="0"/>
              <a:cs typeface="Arial" pitchFamily="34" charset="0"/>
            </a:endParaRPr>
          </a:p>
        </p:txBody>
      </p:sp>
      <p:sp>
        <p:nvSpPr>
          <p:cNvPr id="24" name="23 Yuvarlatılmış Dikdörtgen"/>
          <p:cNvSpPr/>
          <p:nvPr/>
        </p:nvSpPr>
        <p:spPr bwMode="auto">
          <a:xfrm>
            <a:off x="4800600" y="5013325"/>
            <a:ext cx="2527300" cy="1279525"/>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r>
              <a:rPr lang="tr-TR" sz="2000" b="1" dirty="0">
                <a:solidFill>
                  <a:srgbClr val="000066"/>
                </a:solidFill>
                <a:latin typeface="Arial Unicode MS" pitchFamily="34" charset="-128"/>
                <a:cs typeface="Arial" pitchFamily="34" charset="0"/>
              </a:rPr>
              <a:t>(3) Risklerin Derecelendirilmesi</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effectLst>
                <a:outerShdw blurRad="38100" dist="38100" dir="2700000" algn="tl">
                  <a:srgbClr val="000000"/>
                </a:outerShdw>
              </a:effectLst>
              <a:latin typeface="Arial" pitchFamily="34" charset="0"/>
              <a:cs typeface="Arial" pitchFamily="34" charset="0"/>
            </a:endParaRPr>
          </a:p>
        </p:txBody>
      </p:sp>
      <p:sp>
        <p:nvSpPr>
          <p:cNvPr id="26" name="25 Yuvarlatılmış Dikdörtgen"/>
          <p:cNvSpPr/>
          <p:nvPr/>
        </p:nvSpPr>
        <p:spPr bwMode="auto">
          <a:xfrm>
            <a:off x="1692275" y="5013325"/>
            <a:ext cx="2117725" cy="1235075"/>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r>
              <a:rPr lang="tr-TR" sz="2000" b="1" dirty="0">
                <a:solidFill>
                  <a:srgbClr val="000066"/>
                </a:solidFill>
                <a:effectLst>
                  <a:outerShdw blurRad="38100" dist="38100" dir="2700000" algn="tl">
                    <a:srgbClr val="000000"/>
                  </a:outerShdw>
                </a:effectLst>
                <a:latin typeface="Arial Unicode MS" pitchFamily="34" charset="-128"/>
                <a:cs typeface="Arial" pitchFamily="34" charset="0"/>
              </a:rPr>
              <a:t>(</a:t>
            </a:r>
            <a:r>
              <a:rPr lang="tr-TR" sz="2000" b="1" dirty="0">
                <a:solidFill>
                  <a:srgbClr val="000066"/>
                </a:solidFill>
                <a:latin typeface="Arial Unicode MS" pitchFamily="34" charset="-128"/>
                <a:cs typeface="Arial" pitchFamily="34" charset="0"/>
              </a:rPr>
              <a:t>4) Önlemlerin Belirlenmesi ve Uygulanması</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effectLst>
                <a:outerShdw blurRad="38100" dist="38100" dir="2700000" algn="tl">
                  <a:srgbClr val="000000"/>
                </a:outerShdw>
              </a:effectLst>
              <a:latin typeface="Arial" pitchFamily="34" charset="0"/>
              <a:cs typeface="Arial" pitchFamily="34" charset="0"/>
            </a:endParaRPr>
          </a:p>
        </p:txBody>
      </p:sp>
      <p:sp>
        <p:nvSpPr>
          <p:cNvPr id="27" name="26 Yuvarlatılmış Dikdörtgen"/>
          <p:cNvSpPr/>
          <p:nvPr/>
        </p:nvSpPr>
        <p:spPr bwMode="auto">
          <a:xfrm>
            <a:off x="107950" y="3011488"/>
            <a:ext cx="2330450" cy="1122362"/>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nchor="ctr"/>
          <a:lstStyle/>
          <a:p>
            <a:pPr marL="82550" indent="-82550" algn="ctr">
              <a:defRPr/>
            </a:pPr>
            <a:endParaRPr lang="tr-TR" sz="2000" b="1" dirty="0">
              <a:solidFill>
                <a:srgbClr val="000066"/>
              </a:solidFill>
              <a:effectLst>
                <a:outerShdw blurRad="38100" dist="38100" dir="2700000" algn="tl">
                  <a:srgbClr val="000000"/>
                </a:outerShdw>
              </a:effectLst>
              <a:latin typeface="Arial Unicode MS" pitchFamily="34" charset="-128"/>
              <a:cs typeface="Arial" pitchFamily="34" charset="0"/>
            </a:endParaRPr>
          </a:p>
          <a:p>
            <a:pPr marL="82550" indent="-82550" algn="ctr">
              <a:defRPr/>
            </a:pPr>
            <a:r>
              <a:rPr lang="tr-TR" sz="2000" b="1" dirty="0">
                <a:solidFill>
                  <a:srgbClr val="000066"/>
                </a:solidFill>
                <a:latin typeface="Arial Unicode MS" pitchFamily="34" charset="-128"/>
                <a:cs typeface="Arial" pitchFamily="34" charset="0"/>
              </a:rPr>
              <a:t>(5) Alınan Önlemlerin Sürekli İzlenmesi</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effectLst>
                <a:outerShdw blurRad="38100" dist="38100" dir="2700000" algn="tl">
                  <a:srgbClr val="000000"/>
                </a:outerShdw>
              </a:effectLst>
              <a:latin typeface="Arial" pitchFamily="34" charset="0"/>
              <a:cs typeface="Arial" pitchFamily="34" charset="0"/>
            </a:endParaRPr>
          </a:p>
        </p:txBody>
      </p:sp>
      <p:sp>
        <p:nvSpPr>
          <p:cNvPr id="33" name="32 Bükülü Ok"/>
          <p:cNvSpPr/>
          <p:nvPr/>
        </p:nvSpPr>
        <p:spPr bwMode="auto">
          <a:xfrm rot="10800000">
            <a:off x="7380288" y="4365625"/>
            <a:ext cx="792162" cy="1223963"/>
          </a:xfrm>
          <a:prstGeom prst="bentArrow">
            <a:avLst>
              <a:gd name="adj1" fmla="val 19961"/>
              <a:gd name="adj2" fmla="val 22480"/>
              <a:gd name="adj3" fmla="val 25000"/>
              <a:gd name="adj4" fmla="val 43750"/>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
        <p:nvSpPr>
          <p:cNvPr id="34" name="33 Bükülü Ok"/>
          <p:cNvSpPr/>
          <p:nvPr/>
        </p:nvSpPr>
        <p:spPr bwMode="auto">
          <a:xfrm rot="16200000">
            <a:off x="360362" y="4473576"/>
            <a:ext cx="1439863" cy="792162"/>
          </a:xfrm>
          <a:prstGeom prst="bentArrow">
            <a:avLst>
              <a:gd name="adj1" fmla="val 19961"/>
              <a:gd name="adj2" fmla="val 22480"/>
              <a:gd name="adj3" fmla="val 25000"/>
              <a:gd name="adj4" fmla="val 43750"/>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
        <p:nvSpPr>
          <p:cNvPr id="36" name="35 Sol Ok"/>
          <p:cNvSpPr/>
          <p:nvPr/>
        </p:nvSpPr>
        <p:spPr bwMode="auto">
          <a:xfrm>
            <a:off x="3811588" y="5380038"/>
            <a:ext cx="863600" cy="361950"/>
          </a:xfrm>
          <a:prstGeom prst="leftArrow">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
        <p:nvSpPr>
          <p:cNvPr id="37" name="36 Bükülü Ok"/>
          <p:cNvSpPr/>
          <p:nvPr/>
        </p:nvSpPr>
        <p:spPr bwMode="auto">
          <a:xfrm rot="5400000">
            <a:off x="6804025" y="1700213"/>
            <a:ext cx="936625" cy="2089150"/>
          </a:xfrm>
          <a:prstGeom prst="bentArrow">
            <a:avLst>
              <a:gd name="adj1" fmla="val 19961"/>
              <a:gd name="adj2" fmla="val 22480"/>
              <a:gd name="adj3" fmla="val 25000"/>
              <a:gd name="adj4" fmla="val 43750"/>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
        <p:nvSpPr>
          <p:cNvPr id="14" name="13 Yuvarlatılmış Dikdörtgen"/>
          <p:cNvSpPr/>
          <p:nvPr/>
        </p:nvSpPr>
        <p:spPr bwMode="auto">
          <a:xfrm>
            <a:off x="1331913" y="620713"/>
            <a:ext cx="6335712" cy="1008062"/>
          </a:xfrm>
          <a:prstGeom prst="roundRect">
            <a:avLst>
              <a:gd name="adj" fmla="val 0"/>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endParaRPr lang="tr-TR" sz="2400" b="1" dirty="0">
              <a:solidFill>
                <a:srgbClr val="000066"/>
              </a:solidFill>
              <a:cs typeface="Arial" pitchFamily="34" charset="0"/>
            </a:endParaRPr>
          </a:p>
          <a:p>
            <a:pPr marL="82550" indent="-82550" algn="ctr">
              <a:defRPr/>
            </a:pPr>
            <a:r>
              <a:rPr lang="tr-TR" sz="2400" b="1" dirty="0">
                <a:solidFill>
                  <a:srgbClr val="000066"/>
                </a:solidFill>
                <a:cs typeface="Arial" pitchFamily="34" charset="0"/>
              </a:rPr>
              <a:t>ÖNLEMLERİN ALINMASI VE İZLEME</a:t>
            </a:r>
          </a:p>
          <a:p>
            <a:pPr marL="82550" indent="-82550">
              <a:defRPr/>
            </a:pPr>
            <a:endParaRPr lang="tr-TR" sz="2400" b="1" dirty="0">
              <a:solidFill>
                <a:srgbClr val="000066"/>
              </a:solidFill>
              <a:effectLst>
                <a:outerShdw blurRad="38100" dist="38100" dir="2700000" algn="tl">
                  <a:srgbClr val="000000">
                    <a:alpha val="43137"/>
                  </a:srgbClr>
                </a:outerShdw>
              </a:effectLst>
              <a:cs typeface="Arial" pitchFamily="34" charset="0"/>
            </a:endParaRPr>
          </a:p>
        </p:txBody>
      </p:sp>
      <p:sp>
        <p:nvSpPr>
          <p:cNvPr id="16" name="15 Bükülü Ok"/>
          <p:cNvSpPr/>
          <p:nvPr/>
        </p:nvSpPr>
        <p:spPr bwMode="auto">
          <a:xfrm>
            <a:off x="827088" y="2133600"/>
            <a:ext cx="1836737" cy="792163"/>
          </a:xfrm>
          <a:prstGeom prst="bentArrow">
            <a:avLst>
              <a:gd name="adj1" fmla="val 19961"/>
              <a:gd name="adj2" fmla="val 29055"/>
              <a:gd name="adj3" fmla="val 25000"/>
              <a:gd name="adj4" fmla="val 43750"/>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65413719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1643042" y="1014292"/>
            <a:ext cx="5715040" cy="55579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6147" name="Picture 3"/>
          <p:cNvPicPr>
            <a:picLocks noChangeAspect="1" noChangeArrowheads="1"/>
          </p:cNvPicPr>
          <p:nvPr/>
        </p:nvPicPr>
        <p:blipFill>
          <a:blip r:embed="rId2"/>
          <a:srcRect/>
          <a:stretch>
            <a:fillRect/>
          </a:stretch>
        </p:blipFill>
        <p:spPr bwMode="auto">
          <a:xfrm>
            <a:off x="1357290" y="1428736"/>
            <a:ext cx="6642193" cy="44316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7171" name="Picture 3"/>
          <p:cNvPicPr>
            <a:picLocks noChangeAspect="1" noChangeArrowheads="1"/>
          </p:cNvPicPr>
          <p:nvPr/>
        </p:nvPicPr>
        <p:blipFill>
          <a:blip r:embed="rId2"/>
          <a:srcRect/>
          <a:stretch>
            <a:fillRect/>
          </a:stretch>
        </p:blipFill>
        <p:spPr bwMode="auto">
          <a:xfrm>
            <a:off x="1115879" y="1142984"/>
            <a:ext cx="6885145"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16632"/>
            <a:ext cx="9144000" cy="7017306"/>
          </a:xfrm>
          <a:prstGeom prst="rect">
            <a:avLst/>
          </a:prstGeom>
          <a:noFill/>
        </p:spPr>
        <p:txBody>
          <a:bodyPr wrap="square" rtlCol="0">
            <a:spAutoFit/>
          </a:bodyPr>
          <a:lstStyle/>
          <a:p>
            <a:pPr marL="571500" indent="-571500">
              <a:buFont typeface="Arial" panose="020B0604020202020204" pitchFamily="34" charset="0"/>
              <a:buChar char="•"/>
            </a:pPr>
            <a:r>
              <a:rPr lang="tr-TR" sz="3600" b="1" dirty="0" smtClean="0"/>
              <a:t>Mesleki ve Teknik Anadolu </a:t>
            </a:r>
            <a:r>
              <a:rPr lang="tr-TR" sz="3600" b="1" dirty="0" smtClean="0"/>
              <a:t>Liseleri ve Özel Eğitim Okullarımız***</a:t>
            </a:r>
            <a:r>
              <a:rPr lang="tr-TR" sz="3600" b="1" dirty="0" smtClean="0"/>
              <a:t>Tehlikeli Sınıfta***</a:t>
            </a:r>
          </a:p>
          <a:p>
            <a:pPr marL="571500" indent="-571500">
              <a:buFont typeface="Arial" panose="020B0604020202020204" pitchFamily="34" charset="0"/>
              <a:buChar char="•"/>
            </a:pPr>
            <a:r>
              <a:rPr lang="tr-TR" sz="3600" b="1" dirty="0" smtClean="0"/>
              <a:t>Risk Değerlendirmesi ve Acil Durum Eylem Planları***4 yılda  bir yenilenecek</a:t>
            </a:r>
          </a:p>
          <a:p>
            <a:pPr marL="571500" indent="-571500">
              <a:buFont typeface="Arial" panose="020B0604020202020204" pitchFamily="34" charset="0"/>
              <a:buChar char="•"/>
            </a:pPr>
            <a:r>
              <a:rPr lang="tr-TR" sz="3600" b="1" dirty="0" smtClean="0"/>
              <a:t>Çalışanlara verilecek Eğitimler 12 saat olacak ve 2 yılda bir yenilenecek</a:t>
            </a:r>
          </a:p>
          <a:p>
            <a:pPr marL="571500" indent="-571500">
              <a:buFont typeface="Arial" panose="020B0604020202020204" pitchFamily="34" charset="0"/>
              <a:buChar char="•"/>
            </a:pPr>
            <a:r>
              <a:rPr lang="tr-TR" sz="3600" b="1" dirty="0" smtClean="0"/>
              <a:t>Diğer okul ve kurumlarımız***Az Tehlikeli Sınıfta****</a:t>
            </a:r>
          </a:p>
          <a:p>
            <a:pPr marL="571500" indent="-571500">
              <a:buFont typeface="Arial" panose="020B0604020202020204" pitchFamily="34" charset="0"/>
              <a:buChar char="•"/>
            </a:pPr>
            <a:r>
              <a:rPr lang="tr-TR" sz="3600" b="1" dirty="0"/>
              <a:t>Risk Değerlendirmesi ve Acil Durum Eylem </a:t>
            </a:r>
            <a:r>
              <a:rPr lang="tr-TR" sz="3600" b="1" dirty="0" smtClean="0"/>
              <a:t>Planları***6 </a:t>
            </a:r>
            <a:r>
              <a:rPr lang="tr-TR" sz="3600" b="1" dirty="0"/>
              <a:t>yılda  bir yenilenecek</a:t>
            </a:r>
          </a:p>
          <a:p>
            <a:pPr marL="571500" indent="-571500">
              <a:buFont typeface="Arial" panose="020B0604020202020204" pitchFamily="34" charset="0"/>
              <a:buChar char="•"/>
            </a:pPr>
            <a:r>
              <a:rPr lang="tr-TR" sz="3600" b="1" dirty="0"/>
              <a:t>Çalışanlara verilecek Eğitimler </a:t>
            </a:r>
            <a:r>
              <a:rPr lang="tr-TR" sz="3600" b="1" dirty="0" smtClean="0"/>
              <a:t>8 </a:t>
            </a:r>
            <a:r>
              <a:rPr lang="tr-TR" sz="3600" b="1" dirty="0"/>
              <a:t>saat olacak ve </a:t>
            </a:r>
            <a:r>
              <a:rPr lang="tr-TR" sz="3600" b="1" dirty="0" smtClean="0"/>
              <a:t>3 </a:t>
            </a:r>
            <a:r>
              <a:rPr lang="tr-TR" sz="3600" b="1" dirty="0"/>
              <a:t>yılda bir yenilenecek</a:t>
            </a:r>
          </a:p>
          <a:p>
            <a:endParaRPr lang="tr-TR" dirty="0" smtClean="0"/>
          </a:p>
        </p:txBody>
      </p:sp>
    </p:spTree>
    <p:extLst>
      <p:ext uri="{BB962C8B-B14F-4D97-AF65-F5344CB8AC3E}">
        <p14:creationId xmlns:p14="http://schemas.microsoft.com/office/powerpoint/2010/main" val="338047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515526815"/>
              </p:ext>
            </p:extLst>
          </p:nvPr>
        </p:nvGraphicFramePr>
        <p:xfrm>
          <a:off x="-2" y="836712"/>
          <a:ext cx="9144002" cy="5025156"/>
        </p:xfrm>
        <a:graphic>
          <a:graphicData uri="http://schemas.openxmlformats.org/drawingml/2006/table">
            <a:tbl>
              <a:tblPr>
                <a:tableStyleId>{3C2FFA5D-87B4-456A-9821-1D502468CF0F}</a:tableStyleId>
              </a:tblPr>
              <a:tblGrid>
                <a:gridCol w="2262752"/>
                <a:gridCol w="774916"/>
                <a:gridCol w="774916"/>
                <a:gridCol w="774916"/>
                <a:gridCol w="3707969"/>
                <a:gridCol w="848533"/>
              </a:tblGrid>
              <a:tr h="310195">
                <a:tc gridSpan="6">
                  <a:txBody>
                    <a:bodyPr/>
                    <a:lstStyle/>
                    <a:p>
                      <a:pPr algn="ctr" fontAlgn="ctr"/>
                      <a:r>
                        <a:rPr lang="tr-TR" sz="1800" b="1" u="none" strike="noStrike" dirty="0">
                          <a:effectLst/>
                        </a:rPr>
                        <a:t>İşyerlerinde Görevlendirilecek Destek Elemanı Sayısı</a:t>
                      </a:r>
                      <a:endParaRPr lang="tr-TR" sz="1800" b="1" i="0" u="none" strike="noStrike" dirty="0">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8156">
                <a:tc gridSpan="4">
                  <a:txBody>
                    <a:bodyPr/>
                    <a:lstStyle/>
                    <a:p>
                      <a:pPr algn="ctr" fontAlgn="ctr"/>
                      <a:r>
                        <a:rPr lang="tr-TR" sz="1100" b="1" u="none" strike="noStrike">
                          <a:effectLst/>
                        </a:rPr>
                        <a:t>İŞYERLERİNDE ACİL DURUMLAR HAKKINDA YÖNETMELİK</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1100" b="1" u="none" strike="noStrike">
                          <a:effectLst/>
                        </a:rPr>
                        <a:t>BİNALARIN YANGINDAN KORUNMASI HAKKINDA YÖNETMELİK</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r>
              <a:tr h="248156">
                <a:tc rowSpan="2">
                  <a:txBody>
                    <a:bodyPr/>
                    <a:lstStyle/>
                    <a:p>
                      <a:pPr algn="ctr" fontAlgn="ctr"/>
                      <a:r>
                        <a:rPr lang="tr-TR" sz="1400" b="1" u="none" strike="noStrike" dirty="0">
                          <a:effectLst/>
                        </a:rPr>
                        <a:t>Destek Elamanı</a:t>
                      </a:r>
                      <a:endParaRPr lang="tr-TR" sz="1400" b="1" i="0" u="none" strike="noStrike" dirty="0">
                        <a:solidFill>
                          <a:srgbClr val="000000"/>
                        </a:solidFill>
                        <a:effectLst/>
                        <a:latin typeface="Calibri"/>
                      </a:endParaRPr>
                    </a:p>
                  </a:txBody>
                  <a:tcPr marL="9525" marR="9525" marT="9525" marB="0" anchor="ctr"/>
                </a:tc>
                <a:tc gridSpan="3">
                  <a:txBody>
                    <a:bodyPr/>
                    <a:lstStyle/>
                    <a:p>
                      <a:pPr algn="ctr" fontAlgn="ctr"/>
                      <a:r>
                        <a:rPr lang="tr-TR" sz="1100" b="1" u="none" strike="noStrike">
                          <a:effectLst/>
                        </a:rPr>
                        <a:t>İşyeri Tehlike Sınıfı</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rowSpan="2" gridSpan="2">
                  <a:txBody>
                    <a:bodyPr/>
                    <a:lstStyle/>
                    <a:p>
                      <a:pPr algn="ctr" fontAlgn="ctr"/>
                      <a:r>
                        <a:rPr lang="tr-TR" sz="1100" b="1" u="none" strike="noStrike">
                          <a:effectLst/>
                        </a:rPr>
                        <a:t>50 kişiden fazla insan bulunan her türlü binada toplam en az</a:t>
                      </a:r>
                      <a:endParaRPr lang="tr-TR" sz="1100" b="1" i="1" u="none" strike="noStrike">
                        <a:solidFill>
                          <a:srgbClr val="000000"/>
                        </a:solidFill>
                        <a:effectLst/>
                        <a:latin typeface="Calibri"/>
                      </a:endParaRPr>
                    </a:p>
                  </a:txBody>
                  <a:tcPr marL="9525" marR="9525" marT="9525" marB="0" anchor="ctr"/>
                </a:tc>
                <a:tc rowSpan="2" hMerge="1">
                  <a:txBody>
                    <a:bodyPr/>
                    <a:lstStyle/>
                    <a:p>
                      <a:endParaRPr lang="tr-TR"/>
                    </a:p>
                  </a:txBody>
                  <a:tcPr/>
                </a:tc>
              </a:tr>
              <a:tr h="496311">
                <a:tc vMerge="1">
                  <a:txBody>
                    <a:bodyPr/>
                    <a:lstStyle/>
                    <a:p>
                      <a:endParaRPr lang="tr-TR"/>
                    </a:p>
                  </a:txBody>
                  <a:tcPr/>
                </a:tc>
                <a:tc>
                  <a:txBody>
                    <a:bodyPr/>
                    <a:lstStyle/>
                    <a:p>
                      <a:pPr algn="ctr" fontAlgn="ctr"/>
                      <a:r>
                        <a:rPr lang="tr-TR" sz="1100" b="1" u="none" strike="noStrike">
                          <a:effectLst/>
                        </a:rPr>
                        <a:t>Az Tehlikeli*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Tehlikeli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Çok Tehlikeli</a:t>
                      </a:r>
                      <a:endParaRPr lang="tr-TR" sz="1100" b="1" i="0" u="none" strike="noStrike">
                        <a:solidFill>
                          <a:srgbClr val="000000"/>
                        </a:solidFill>
                        <a:effectLst/>
                        <a:latin typeface="Calibri"/>
                      </a:endParaRPr>
                    </a:p>
                  </a:txBody>
                  <a:tcPr marL="9525" marR="9525" marT="9525" marB="0" anchor="ctr"/>
                </a:tc>
                <a:tc gridSpan="2" vMerge="1">
                  <a:txBody>
                    <a:bodyPr/>
                    <a:lstStyle/>
                    <a:p>
                      <a:endParaRPr lang="tr-TR"/>
                    </a:p>
                  </a:txBody>
                  <a:tcPr/>
                </a:tc>
                <a:tc hMerge="1" vMerge="1">
                  <a:txBody>
                    <a:bodyPr/>
                    <a:lstStyle/>
                    <a:p>
                      <a:endParaRPr lang="tr-TR"/>
                    </a:p>
                  </a:txBody>
                  <a:tcPr/>
                </a:tc>
              </a:tr>
              <a:tr h="372234">
                <a:tc>
                  <a:txBody>
                    <a:bodyPr/>
                    <a:lstStyle/>
                    <a:p>
                      <a:pPr algn="l" fontAlgn="ctr"/>
                      <a:r>
                        <a:rPr lang="tr-TR" sz="1800" b="1" u="none" strike="noStrike" dirty="0">
                          <a:effectLst/>
                        </a:rPr>
                        <a:t>kurtarma**</a:t>
                      </a:r>
                      <a:endParaRPr lang="tr-TR" sz="1800" b="1" i="0" u="none" strike="noStrike" dirty="0">
                        <a:solidFill>
                          <a:srgbClr val="000000"/>
                        </a:solidFill>
                        <a:effectLst/>
                        <a:latin typeface="Calibri"/>
                      </a:endParaRPr>
                    </a:p>
                  </a:txBody>
                  <a:tcPr marL="9525" marR="9525" marT="9525" marB="0" anchor="ctr"/>
                </a:tc>
                <a:tc rowSpan="2">
                  <a:txBody>
                    <a:bodyPr/>
                    <a:lstStyle/>
                    <a:p>
                      <a:pPr algn="ctr" fontAlgn="ctr"/>
                      <a:r>
                        <a:rPr lang="tr-TR" sz="1100" b="1" u="none" strike="noStrike" dirty="0">
                          <a:effectLst/>
                        </a:rPr>
                        <a:t>her 50 çalışana    1 kişi</a:t>
                      </a:r>
                      <a:endParaRPr lang="tr-TR" sz="1100" b="1" i="0" u="none" strike="noStrike" dirty="0">
                        <a:solidFill>
                          <a:srgbClr val="000000"/>
                        </a:solidFill>
                        <a:effectLst/>
                        <a:latin typeface="Calibri"/>
                      </a:endParaRPr>
                    </a:p>
                  </a:txBody>
                  <a:tcPr marL="9525" marR="9525" marT="9525" marB="0" anchor="ctr"/>
                </a:tc>
                <a:tc rowSpan="2">
                  <a:txBody>
                    <a:bodyPr/>
                    <a:lstStyle/>
                    <a:p>
                      <a:pPr algn="ctr" fontAlgn="ctr"/>
                      <a:r>
                        <a:rPr lang="tr-TR" sz="1100" b="1" u="none" strike="noStrike">
                          <a:effectLst/>
                        </a:rPr>
                        <a:t>her 40 çalışana    1 kişi</a:t>
                      </a:r>
                      <a:endParaRPr lang="tr-TR" sz="1100" b="1" i="0" u="none" strike="noStrike">
                        <a:solidFill>
                          <a:srgbClr val="000000"/>
                        </a:solidFill>
                        <a:effectLst/>
                        <a:latin typeface="Calibri"/>
                      </a:endParaRPr>
                    </a:p>
                  </a:txBody>
                  <a:tcPr marL="9525" marR="9525" marT="9525" marB="0" anchor="ctr"/>
                </a:tc>
                <a:tc rowSpan="2">
                  <a:txBody>
                    <a:bodyPr/>
                    <a:lstStyle/>
                    <a:p>
                      <a:pPr algn="ctr" fontAlgn="ctr"/>
                      <a:r>
                        <a:rPr lang="tr-TR" sz="1100" b="1" u="none" strike="noStrike">
                          <a:effectLst/>
                        </a:rPr>
                        <a:t>her 30 çalışana    1 kişi</a:t>
                      </a:r>
                      <a:endParaRPr lang="tr-TR" sz="1100" b="1" i="0"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Kurtarma ekibi</a:t>
                      </a:r>
                      <a:endParaRPr lang="tr-TR" sz="1100" b="1" i="1"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en az 3 kişi</a:t>
                      </a:r>
                      <a:endParaRPr lang="tr-TR" sz="1100" b="1" i="1" u="none" strike="noStrike">
                        <a:solidFill>
                          <a:srgbClr val="000000"/>
                        </a:solidFill>
                        <a:effectLst/>
                        <a:latin typeface="Calibri"/>
                      </a:endParaRPr>
                    </a:p>
                  </a:txBody>
                  <a:tcPr marL="9525" marR="9525" marT="9525" marB="0" anchor="ctr"/>
                </a:tc>
              </a:tr>
              <a:tr h="372234">
                <a:tc>
                  <a:txBody>
                    <a:bodyPr/>
                    <a:lstStyle/>
                    <a:p>
                      <a:pPr algn="l" fontAlgn="ctr"/>
                      <a:r>
                        <a:rPr lang="tr-TR" sz="1800" b="1" u="none" strike="noStrike" dirty="0">
                          <a:effectLst/>
                        </a:rPr>
                        <a:t>Arama ve tahliye**</a:t>
                      </a:r>
                      <a:endParaRPr lang="tr-TR" sz="1800" b="1" i="0" u="none" strike="noStrike" dirty="0">
                        <a:solidFill>
                          <a:srgbClr val="000000"/>
                        </a:solidFill>
                        <a:effectLst/>
                        <a:latin typeface="Calibri"/>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1" u="none" strike="noStrike">
                          <a:effectLst/>
                        </a:rPr>
                        <a:t>Koruma (Arama ve tahliye) ekibi</a:t>
                      </a:r>
                      <a:endParaRPr lang="tr-TR" sz="1100" b="1" i="1"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en az 2 kişi</a:t>
                      </a:r>
                      <a:endParaRPr lang="tr-TR" sz="1100" b="1" i="1" u="none" strike="noStrike">
                        <a:solidFill>
                          <a:srgbClr val="000000"/>
                        </a:solidFill>
                        <a:effectLst/>
                        <a:latin typeface="Calibri"/>
                      </a:endParaRPr>
                    </a:p>
                  </a:txBody>
                  <a:tcPr marL="9525" marR="9525" marT="9525" marB="0" anchor="ctr"/>
                </a:tc>
              </a:tr>
              <a:tr h="744468">
                <a:tc>
                  <a:txBody>
                    <a:bodyPr/>
                    <a:lstStyle/>
                    <a:p>
                      <a:pPr algn="l" fontAlgn="ctr"/>
                      <a:r>
                        <a:rPr lang="tr-TR" sz="1800" b="1" u="none" strike="noStrike" dirty="0">
                          <a:effectLst/>
                        </a:rPr>
                        <a:t>Yangınla mücadele**</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50 çalışana    1 kişi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40 çalışana    1 kişi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30 çalışana    1 kişi</a:t>
                      </a:r>
                      <a:endParaRPr lang="tr-TR" sz="1100" b="1" i="0"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Söndürme ekibi</a:t>
                      </a:r>
                      <a:endParaRPr lang="tr-TR" sz="1100" b="1" i="1"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en az 3 kişi</a:t>
                      </a:r>
                      <a:endParaRPr lang="tr-TR" sz="1100" b="1" i="1" u="none" strike="noStrike">
                        <a:solidFill>
                          <a:srgbClr val="000000"/>
                        </a:solidFill>
                        <a:effectLst/>
                        <a:latin typeface="Calibri"/>
                      </a:endParaRPr>
                    </a:p>
                  </a:txBody>
                  <a:tcPr marL="9525" marR="9525" marT="9525" marB="0" anchor="ctr"/>
                </a:tc>
              </a:tr>
              <a:tr h="744468">
                <a:tc>
                  <a:txBody>
                    <a:bodyPr/>
                    <a:lstStyle/>
                    <a:p>
                      <a:pPr algn="l" fontAlgn="ctr"/>
                      <a:r>
                        <a:rPr lang="tr-TR" sz="1800" b="1" u="none" strike="noStrike" dirty="0">
                          <a:effectLst/>
                        </a:rPr>
                        <a:t>İlk Yardım***</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20 çalışana    1 kişi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10 çalışana    1 kişi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10 çalışana    1 kişi</a:t>
                      </a:r>
                      <a:endParaRPr lang="tr-TR" sz="1100" b="1" i="0"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İlk yardım ekibi</a:t>
                      </a:r>
                      <a:endParaRPr lang="tr-TR" sz="1100" b="1" i="1"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en az 2 kişi</a:t>
                      </a:r>
                      <a:endParaRPr lang="tr-TR" sz="1100" b="1" i="1" u="none" strike="noStrike">
                        <a:solidFill>
                          <a:srgbClr val="000000"/>
                        </a:solidFill>
                        <a:effectLst/>
                        <a:latin typeface="Calibri"/>
                      </a:endParaRPr>
                    </a:p>
                  </a:txBody>
                  <a:tcPr marL="9525" marR="9525" marT="9525" marB="0" anchor="ctr"/>
                </a:tc>
              </a:tr>
              <a:tr h="248156">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r>
              <a:tr h="496311">
                <a:tc gridSpan="6">
                  <a:txBody>
                    <a:bodyPr/>
                    <a:lstStyle/>
                    <a:p>
                      <a:pPr algn="l" fontAlgn="ctr"/>
                      <a:r>
                        <a:rPr lang="tr-TR" sz="1100" b="1" u="none" strike="noStrike">
                          <a:effectLst/>
                        </a:rPr>
                        <a:t>*10’dan az çalışanı olan ve az tehlikeli sınıfta yer alan işyerlerinde Arama, kurtarma ve tahliye, Yangınla mücadele yükümlülüğü yerine getirmek üzere bir kişi görevlendirilmesi yeterlidir.</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96311">
                <a:tc gridSpan="6">
                  <a:txBody>
                    <a:bodyPr/>
                    <a:lstStyle/>
                    <a:p>
                      <a:pPr algn="l" fontAlgn="ctr"/>
                      <a:r>
                        <a:rPr lang="tr-TR" sz="1100" b="1" u="none" strike="noStrike">
                          <a:effectLst/>
                        </a:rPr>
                        <a:t>** Birden fazla çalışanın görevlendirilmesi gereken işyerlerinde bu çalışanlar konularına göre ekipler halinde koordineli olarak görev yapar. Her ekipte bir ekip başı belirlenir.</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8156">
                <a:tc gridSpan="6">
                  <a:txBody>
                    <a:bodyPr/>
                    <a:lstStyle/>
                    <a:p>
                      <a:pPr algn="l" fontAlgn="ctr"/>
                      <a:r>
                        <a:rPr lang="tr-TR" sz="1100" b="1" u="none" strike="noStrike" dirty="0">
                          <a:effectLst/>
                        </a:rPr>
                        <a:t>*** İlk Yardım Yönetmeliği</a:t>
                      </a:r>
                      <a:endParaRPr lang="tr-TR" sz="1100" b="1" i="0" u="none" strike="noStrike" dirty="0">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497199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28662" y="1214422"/>
            <a:ext cx="7429552" cy="5429288"/>
          </a:xfrm>
          <a:prstGeom prst="rect">
            <a:avLst/>
          </a:prstGeom>
          <a:noFill/>
          <a:ln w="9525">
            <a:noFill/>
            <a:miter lim="800000"/>
            <a:headEnd/>
            <a:tailEnd/>
          </a:ln>
          <a:effectLst/>
        </p:spPr>
      </p:pic>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3"/>
          <p:cNvSpPr txBox="1">
            <a:spLocks noChangeArrowheads="1"/>
          </p:cNvSpPr>
          <p:nvPr/>
        </p:nvSpPr>
        <p:spPr bwMode="auto">
          <a:xfrm>
            <a:off x="4859338" y="1341438"/>
            <a:ext cx="38925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sz="2000">
                <a:solidFill>
                  <a:schemeClr val="accent2"/>
                </a:solidFill>
                <a:latin typeface="Times New Roman" pitchFamily="18" charset="0"/>
              </a:rPr>
              <a:t>              </a:t>
            </a:r>
            <a:r>
              <a:rPr lang="tr-TR" sz="2000">
                <a:solidFill>
                  <a:srgbClr val="0000FF"/>
                </a:solidFill>
                <a:latin typeface="Times New Roman" pitchFamily="18" charset="0"/>
              </a:rPr>
              <a:t>İnsanın, iş yerlerinde, işin yürütülmesi sırasında oluşan veya oluşabilecek tehlikelerden ve sağlığına zarar verebilecek unsurlardan korunmasını, aynı zamanda iş  yeri ortamının iyileştirilmesini hedef alan sistemli ve bilimsel çalışmaların tümüne  </a:t>
            </a:r>
          </a:p>
          <a:p>
            <a:r>
              <a:rPr lang="tr-TR" sz="2000">
                <a:solidFill>
                  <a:srgbClr val="0000FF"/>
                </a:solidFill>
                <a:latin typeface="Times New Roman" pitchFamily="18" charset="0"/>
              </a:rPr>
              <a:t>          “</a:t>
            </a:r>
            <a:r>
              <a:rPr lang="tr-TR" sz="2000">
                <a:solidFill>
                  <a:srgbClr val="FF0000"/>
                </a:solidFill>
                <a:latin typeface="Times New Roman" pitchFamily="18" charset="0"/>
              </a:rPr>
              <a:t>İş Sağlığı ve Güvenliği</a:t>
            </a:r>
            <a:r>
              <a:rPr lang="tr-TR" sz="2000">
                <a:solidFill>
                  <a:srgbClr val="0000FF"/>
                </a:solidFill>
                <a:latin typeface="Times New Roman" pitchFamily="18" charset="0"/>
              </a:rPr>
              <a:t>” denir.</a:t>
            </a:r>
            <a:endParaRPr lang="en-US" sz="2000">
              <a:solidFill>
                <a:srgbClr val="0000FF"/>
              </a:solidFill>
              <a:latin typeface="Times New Roman" pitchFamily="18" charset="0"/>
            </a:endParaRPr>
          </a:p>
        </p:txBody>
      </p:sp>
      <p:sp>
        <p:nvSpPr>
          <p:cNvPr id="67587" name="Line 4"/>
          <p:cNvSpPr>
            <a:spLocks noChangeShapeType="1"/>
          </p:cNvSpPr>
          <p:nvPr/>
        </p:nvSpPr>
        <p:spPr bwMode="auto">
          <a:xfrm>
            <a:off x="1476375" y="62372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588" name="Line 5"/>
          <p:cNvSpPr>
            <a:spLocks noChangeShapeType="1"/>
          </p:cNvSpPr>
          <p:nvPr/>
        </p:nvSpPr>
        <p:spPr bwMode="auto">
          <a:xfrm>
            <a:off x="1331913" y="6237288"/>
            <a:ext cx="936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241540417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8"/>
          <p:cNvGraphicFramePr/>
          <p:nvPr>
            <p:extLst>
              <p:ext uri="{D42A27DB-BD31-4B8C-83A1-F6EECF244321}">
                <p14:modId xmlns:p14="http://schemas.microsoft.com/office/powerpoint/2010/main" val="2470322487"/>
              </p:ext>
            </p:extLst>
          </p:nvPr>
        </p:nvGraphicFramePr>
        <p:xfrm>
          <a:off x="0" y="404665"/>
          <a:ext cx="8892480" cy="6453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73837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2A1E0AB3-DCD9-4622-99AA-C1500FDA97EA}" type="slidenum">
              <a:rPr lang="tr-TR"/>
              <a:pPr>
                <a:defRPr/>
              </a:pPr>
              <a:t>61</a:t>
            </a:fld>
            <a:endParaRPr lang="tr-TR"/>
          </a:p>
        </p:txBody>
      </p:sp>
      <p:graphicFrame>
        <p:nvGraphicFramePr>
          <p:cNvPr id="3" name="Diyagram 8"/>
          <p:cNvGraphicFramePr/>
          <p:nvPr>
            <p:extLst>
              <p:ext uri="{D42A27DB-BD31-4B8C-83A1-F6EECF244321}">
                <p14:modId xmlns:p14="http://schemas.microsoft.com/office/powerpoint/2010/main" val="3807174369"/>
              </p:ext>
            </p:extLst>
          </p:nvPr>
        </p:nvGraphicFramePr>
        <p:xfrm>
          <a:off x="52958" y="441177"/>
          <a:ext cx="8892480" cy="6408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482222"/>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pPr algn="ctr" eaLnBrk="1" hangingPunct="1"/>
            <a:r>
              <a:rPr lang="tr-TR" altLang="tr-TR" b="1" smtClean="0"/>
              <a:t>TEHLİKELERİN TANIMLANMASI</a:t>
            </a:r>
            <a:endParaRPr lang="tr-TR" altLang="tr-TR" smtClean="0"/>
          </a:p>
        </p:txBody>
      </p:sp>
      <p:sp>
        <p:nvSpPr>
          <p:cNvPr id="44035" name="2 İçerik Yer Tutucusu"/>
          <p:cNvSpPr>
            <a:spLocks noGrp="1"/>
          </p:cNvSpPr>
          <p:nvPr>
            <p:ph idx="1"/>
          </p:nvPr>
        </p:nvSpPr>
        <p:spPr/>
        <p:txBody>
          <a:bodyPr/>
          <a:lstStyle/>
          <a:p>
            <a:pPr eaLnBrk="1" hangingPunct="1">
              <a:buFont typeface="Wingdings 2" pitchFamily="18" charset="2"/>
              <a:buNone/>
            </a:pPr>
            <a:r>
              <a:rPr lang="tr-TR" altLang="tr-TR" sz="2500" b="1" smtClean="0">
                <a:solidFill>
                  <a:srgbClr val="00B0F0"/>
                </a:solidFill>
                <a:latin typeface="Arial" pitchFamily="34" charset="0"/>
                <a:cs typeface="Arial" pitchFamily="34" charset="0"/>
              </a:rPr>
              <a:t>Tehlikeler tanımlanırken </a:t>
            </a:r>
            <a:r>
              <a:rPr lang="tr-TR" altLang="tr-TR" sz="2500" b="1" smtClean="0">
                <a:latin typeface="Arial" pitchFamily="34" charset="0"/>
                <a:cs typeface="Arial" pitchFamily="34" charset="0"/>
              </a:rPr>
              <a:t>çalışma ortamı, çalışanlar ve işyerine ilişkin ilgisine göre asgari olarak aşağıda belirtilen </a:t>
            </a:r>
            <a:r>
              <a:rPr lang="tr-TR" altLang="tr-TR" sz="2500" b="1" smtClean="0">
                <a:solidFill>
                  <a:srgbClr val="FF0000"/>
                </a:solidFill>
                <a:latin typeface="Arial" pitchFamily="34" charset="0"/>
                <a:cs typeface="Arial" pitchFamily="34" charset="0"/>
              </a:rPr>
              <a:t>bilgiler toplanır</a:t>
            </a:r>
            <a:r>
              <a:rPr lang="tr-TR" altLang="tr-TR" sz="2500" b="1" smtClean="0">
                <a:latin typeface="Arial" pitchFamily="34" charset="0"/>
                <a:cs typeface="Arial" pitchFamily="34" charset="0"/>
              </a:rPr>
              <a:t>.</a:t>
            </a:r>
          </a:p>
          <a:p>
            <a:pPr eaLnBrk="1" hangingPunct="1">
              <a:buFont typeface="Wingdings 2" pitchFamily="18" charset="2"/>
              <a:buNone/>
            </a:pPr>
            <a:r>
              <a:rPr lang="tr-TR" altLang="tr-TR" sz="2500" b="1" smtClean="0">
                <a:latin typeface="Arial" pitchFamily="34" charset="0"/>
                <a:cs typeface="Arial" pitchFamily="34" charset="0"/>
              </a:rPr>
              <a:t>a) İşyeri bina ve eklentileri.</a:t>
            </a:r>
          </a:p>
          <a:p>
            <a:pPr eaLnBrk="1" hangingPunct="1">
              <a:buFont typeface="Wingdings 2" pitchFamily="18" charset="2"/>
              <a:buNone/>
            </a:pPr>
            <a:r>
              <a:rPr lang="tr-TR" altLang="tr-TR" sz="2500" b="1" smtClean="0">
                <a:latin typeface="Arial" pitchFamily="34" charset="0"/>
                <a:cs typeface="Arial" pitchFamily="34" charset="0"/>
              </a:rPr>
              <a:t>b) İşyerinde yürütülen faaliyetler ile iş ve işlemler.</a:t>
            </a:r>
          </a:p>
          <a:p>
            <a:pPr eaLnBrk="1" hangingPunct="1">
              <a:buFont typeface="Wingdings 2" pitchFamily="18" charset="2"/>
              <a:buNone/>
            </a:pPr>
            <a:r>
              <a:rPr lang="tr-TR" altLang="tr-TR" sz="2500" b="1" smtClean="0">
                <a:latin typeface="Arial" pitchFamily="34" charset="0"/>
                <a:cs typeface="Arial" pitchFamily="34" charset="0"/>
              </a:rPr>
              <a:t>c) Üretim süreç ve teknikleri.</a:t>
            </a:r>
          </a:p>
          <a:p>
            <a:pPr eaLnBrk="1" hangingPunct="1">
              <a:buFont typeface="Wingdings 2" pitchFamily="18" charset="2"/>
              <a:buNone/>
            </a:pPr>
            <a:r>
              <a:rPr lang="tr-TR" altLang="tr-TR" sz="2500" b="1" smtClean="0">
                <a:latin typeface="Arial" pitchFamily="34" charset="0"/>
                <a:cs typeface="Arial" pitchFamily="34" charset="0"/>
              </a:rPr>
              <a:t>ç) İş ekipmanları.</a:t>
            </a:r>
          </a:p>
          <a:p>
            <a:pPr eaLnBrk="1" hangingPunct="1">
              <a:buFont typeface="Wingdings 2" pitchFamily="18" charset="2"/>
              <a:buNone/>
            </a:pPr>
            <a:r>
              <a:rPr lang="tr-TR" altLang="tr-TR" sz="2500" b="1" smtClean="0">
                <a:latin typeface="Arial" pitchFamily="34" charset="0"/>
                <a:cs typeface="Arial" pitchFamily="34" charset="0"/>
              </a:rPr>
              <a:t>d) Kullanılan maddeler.</a:t>
            </a:r>
          </a:p>
          <a:p>
            <a:pPr eaLnBrk="1" hangingPunct="1">
              <a:buFont typeface="Wingdings 2" pitchFamily="18" charset="2"/>
              <a:buNone/>
            </a:pPr>
            <a:r>
              <a:rPr lang="tr-TR" altLang="tr-TR" sz="2500" b="1" smtClean="0">
                <a:latin typeface="Arial" pitchFamily="34" charset="0"/>
                <a:cs typeface="Arial" pitchFamily="34" charset="0"/>
              </a:rPr>
              <a:t>e) Artık ve atıklarla ilgili işlemler.</a:t>
            </a:r>
          </a:p>
          <a:p>
            <a:pPr eaLnBrk="1" hangingPunct="1"/>
            <a:endParaRPr lang="tr-TR" altLang="tr-TR" smtClean="0"/>
          </a:p>
        </p:txBody>
      </p:sp>
    </p:spTree>
    <p:extLst>
      <p:ext uri="{BB962C8B-B14F-4D97-AF65-F5344CB8AC3E}">
        <p14:creationId xmlns:p14="http://schemas.microsoft.com/office/powerpoint/2010/main" val="38968098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pPr algn="ctr" eaLnBrk="1" hangingPunct="1"/>
            <a:r>
              <a:rPr lang="tr-TR" altLang="tr-TR" b="1" smtClean="0"/>
              <a:t>TEHLİKELERİN TANIMLANMASI</a:t>
            </a:r>
            <a:endParaRPr lang="tr-TR" altLang="tr-TR" smtClean="0"/>
          </a:p>
        </p:txBody>
      </p:sp>
      <p:sp>
        <p:nvSpPr>
          <p:cNvPr id="3" name="2 İçerik Yer Tutucusu"/>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f) Organizasyon ve hiyerarşik yapı, görev, yetki ve sorumluluklar.</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g) Çalışanların tecrübe ve düşünceleri.</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ğ) İşe başlamadan önce ilgili mevzuat gereği alınacak çalışma izin belgeleri.</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h) Çalışanların eğitim, yaş, cinsiyet ve benzeri özellikleri ile sağlık gözetimi kayıtları.</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ı) Genç, yaşlı, engelli, gebe veya emziren çalışanlar gibi özel politika gerektiren gruplar ile kadın çalışanların durumu.</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i) İşyerinin teftiş sonuçları.</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j) Meslek hastalığı kayıtları.</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k) İş kazası kayıtları.</a:t>
            </a:r>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1801258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pPr algn="ctr" eaLnBrk="1" hangingPunct="1"/>
            <a:r>
              <a:rPr lang="tr-TR" altLang="tr-TR" b="1" smtClean="0"/>
              <a:t>TEHLİKELERİN TANIMLANMASI</a:t>
            </a:r>
            <a:endParaRPr lang="tr-TR" altLang="tr-TR" smtClean="0"/>
          </a:p>
        </p:txBody>
      </p:sp>
      <p:sp>
        <p:nvSpPr>
          <p:cNvPr id="46083" name="2 İçerik Yer Tutucusu"/>
          <p:cNvSpPr>
            <a:spLocks noGrp="1"/>
          </p:cNvSpPr>
          <p:nvPr>
            <p:ph idx="1"/>
          </p:nvPr>
        </p:nvSpPr>
        <p:spPr>
          <a:xfrm>
            <a:off x="395288" y="1916113"/>
            <a:ext cx="8229600" cy="4389437"/>
          </a:xfrm>
        </p:spPr>
        <p:txBody>
          <a:bodyPr/>
          <a:lstStyle/>
          <a:p>
            <a:pPr eaLnBrk="1" hangingPunct="1">
              <a:lnSpc>
                <a:spcPct val="90000"/>
              </a:lnSpc>
              <a:buFont typeface="Wingdings 2" pitchFamily="18" charset="2"/>
              <a:buNone/>
            </a:pPr>
            <a:r>
              <a:rPr lang="tr-TR" altLang="tr-TR" sz="2500" b="1" smtClean="0">
                <a:latin typeface="Arial" pitchFamily="34" charset="0"/>
                <a:cs typeface="Arial" pitchFamily="34" charset="0"/>
              </a:rPr>
              <a:t>m) Ramak kala olay kayıtları.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n) Malzeme güvenlik bilgi formları.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o) Ortam ve kişisel maruziyet düzeyi ölçüm sonuçları.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ö) Varsa daha önce yapılmış risk değerlendirmesi çalışmaları.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p) Acil durum planları.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r) Sağlık ve güvenlik planı ve patlamadan korunma dokümanı gibi belirli işyerlerinde hazırlanması gereken dokümanlar.</a:t>
            </a:r>
          </a:p>
          <a:p>
            <a:pPr eaLnBrk="1" hangingPunct="1"/>
            <a:endParaRPr lang="tr-TR" altLang="tr-TR" smtClean="0"/>
          </a:p>
        </p:txBody>
      </p:sp>
    </p:spTree>
    <p:extLst>
      <p:ext uri="{BB962C8B-B14F-4D97-AF65-F5344CB8AC3E}">
        <p14:creationId xmlns:p14="http://schemas.microsoft.com/office/powerpoint/2010/main" val="2111239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47107" name="2 İçerik Yer Tutucusu"/>
          <p:cNvSpPr>
            <a:spLocks noGrp="1"/>
          </p:cNvSpPr>
          <p:nvPr>
            <p:ph idx="1"/>
          </p:nvPr>
        </p:nvSpPr>
        <p:spPr/>
        <p:txBody>
          <a:bodyPr/>
          <a:lstStyle/>
          <a:p>
            <a:pPr algn="ctr" eaLnBrk="1" hangingPunct="1">
              <a:buFont typeface="Wingdings 2" pitchFamily="18" charset="2"/>
              <a:buNone/>
            </a:pPr>
            <a:r>
              <a:rPr lang="tr-TR" altLang="tr-TR" sz="4400" b="1" smtClean="0">
                <a:solidFill>
                  <a:srgbClr val="00B0F0"/>
                </a:solidFill>
                <a:latin typeface="Arial" pitchFamily="34" charset="0"/>
                <a:cs typeface="Arial" pitchFamily="34" charset="0"/>
              </a:rPr>
              <a:t>Planlama: </a:t>
            </a:r>
            <a:r>
              <a:rPr lang="tr-TR" altLang="tr-TR" sz="4400" b="1" smtClean="0">
                <a:latin typeface="Arial" pitchFamily="34" charset="0"/>
                <a:cs typeface="Arial" pitchFamily="34" charset="0"/>
              </a:rPr>
              <a:t>Analiz edilerek etkilerinin büyüklüğüne ve önemine göre sıralı hale getirilen </a:t>
            </a:r>
            <a:r>
              <a:rPr lang="tr-TR" altLang="tr-TR" sz="4400" b="1" smtClean="0">
                <a:solidFill>
                  <a:srgbClr val="FF0000"/>
                </a:solidFill>
                <a:latin typeface="Arial" pitchFamily="34" charset="0"/>
                <a:cs typeface="Arial" pitchFamily="34" charset="0"/>
              </a:rPr>
              <a:t>risklerin kontrolü amacıyla </a:t>
            </a:r>
            <a:r>
              <a:rPr lang="tr-TR" altLang="tr-TR" sz="4400" b="1" smtClean="0">
                <a:latin typeface="Arial" pitchFamily="34" charset="0"/>
                <a:cs typeface="Arial" pitchFamily="34" charset="0"/>
              </a:rPr>
              <a:t>bir planlama yapılır.</a:t>
            </a:r>
          </a:p>
          <a:p>
            <a:pPr algn="ctr" eaLnBrk="1" hangingPunct="1">
              <a:buFont typeface="Wingdings 2" pitchFamily="18" charset="2"/>
              <a:buNone/>
            </a:pPr>
            <a:endParaRPr lang="tr-TR" altLang="tr-TR" sz="4400" smtClean="0">
              <a:latin typeface="Arial" pitchFamily="34" charset="0"/>
              <a:cs typeface="Arial" pitchFamily="34" charset="0"/>
            </a:endParaRPr>
          </a:p>
        </p:txBody>
      </p:sp>
    </p:spTree>
    <p:extLst>
      <p:ext uri="{BB962C8B-B14F-4D97-AF65-F5344CB8AC3E}">
        <p14:creationId xmlns:p14="http://schemas.microsoft.com/office/powerpoint/2010/main" val="17855435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3" name="2 İçerik Yer Tutucusu"/>
          <p:cNvSpPr>
            <a:spLocks noGrp="1"/>
          </p:cNvSpPr>
          <p:nvPr>
            <p:ph idx="1"/>
          </p:nvPr>
        </p:nvSpPr>
        <p:spPr/>
        <p:txBody>
          <a:bodyPr>
            <a:normAutofit fontScale="62500" lnSpcReduction="20000"/>
          </a:bodyPr>
          <a:lstStyle/>
          <a:p>
            <a:pPr marL="274320" indent="-274320" eaLnBrk="1" fontAlgn="auto" hangingPunct="1">
              <a:spcAft>
                <a:spcPts val="0"/>
              </a:spcAft>
              <a:buClr>
                <a:schemeClr val="accent3"/>
              </a:buClr>
              <a:buFont typeface="Wingdings 2"/>
              <a:buNone/>
              <a:defRPr/>
            </a:pPr>
            <a:r>
              <a:rPr lang="tr-TR" sz="4400" b="1" dirty="0" smtClean="0">
                <a:solidFill>
                  <a:srgbClr val="00B0F0"/>
                </a:solidFill>
                <a:latin typeface="Arial" pitchFamily="34" charset="0"/>
                <a:cs typeface="Arial" pitchFamily="34" charset="0"/>
              </a:rPr>
              <a:t>Risk kontrol tedbirlerinin kararlaştırılması: </a:t>
            </a:r>
            <a:r>
              <a:rPr lang="tr-TR" sz="4400" b="1" dirty="0" smtClean="0">
                <a:latin typeface="Arial" pitchFamily="34" charset="0"/>
                <a:cs typeface="Arial" pitchFamily="34" charset="0"/>
              </a:rPr>
              <a:t>Riskin tamamen bertaraf edilmesi, bu mümkün değil ise riskin kabul edilebilir seviyeye indirilmesi için aşağıdaki adımlar uygulanır.</a:t>
            </a:r>
          </a:p>
          <a:p>
            <a:pPr marL="274320" indent="-274320" eaLnBrk="1" fontAlgn="auto" hangingPunct="1">
              <a:spcAft>
                <a:spcPts val="0"/>
              </a:spcAft>
              <a:buClr>
                <a:schemeClr val="accent3"/>
              </a:buClr>
              <a:buFont typeface="Wingdings 2"/>
              <a:buNone/>
              <a:defRPr/>
            </a:pPr>
            <a:r>
              <a:rPr lang="tr-TR" sz="4400" b="1" dirty="0" smtClean="0">
                <a:latin typeface="Arial" pitchFamily="34" charset="0"/>
                <a:cs typeface="Arial" pitchFamily="34" charset="0"/>
              </a:rPr>
              <a:t>1) </a:t>
            </a:r>
            <a:r>
              <a:rPr lang="tr-TR" sz="4400" b="1" dirty="0" smtClean="0">
                <a:solidFill>
                  <a:srgbClr val="FF0000"/>
                </a:solidFill>
                <a:latin typeface="Arial" pitchFamily="34" charset="0"/>
                <a:cs typeface="Arial" pitchFamily="34" charset="0"/>
              </a:rPr>
              <a:t>Tehlike veya tehlike kaynaklarının ortadan kaldırılması.</a:t>
            </a:r>
          </a:p>
          <a:p>
            <a:pPr marL="274320" indent="-274320" eaLnBrk="1" fontAlgn="auto" hangingPunct="1">
              <a:spcAft>
                <a:spcPts val="0"/>
              </a:spcAft>
              <a:buClr>
                <a:schemeClr val="accent3"/>
              </a:buClr>
              <a:buFont typeface="Wingdings 2"/>
              <a:buNone/>
              <a:defRPr/>
            </a:pPr>
            <a:r>
              <a:rPr lang="tr-TR" sz="4400" b="1" dirty="0" smtClean="0">
                <a:latin typeface="Arial" pitchFamily="34" charset="0"/>
                <a:cs typeface="Arial" pitchFamily="34" charset="0"/>
              </a:rPr>
              <a:t>2) </a:t>
            </a:r>
            <a:r>
              <a:rPr lang="tr-TR" sz="4400" b="1" dirty="0" smtClean="0">
                <a:solidFill>
                  <a:srgbClr val="FF0000"/>
                </a:solidFill>
                <a:latin typeface="Arial" pitchFamily="34" charset="0"/>
                <a:cs typeface="Arial" pitchFamily="34" charset="0"/>
              </a:rPr>
              <a:t>Tehlikelinin, tehlikeli olmayanla veya daha az tehlikeli olanla değiştirilmesi.</a:t>
            </a:r>
          </a:p>
          <a:p>
            <a:pPr marL="274320" indent="-274320" eaLnBrk="1" fontAlgn="auto" hangingPunct="1">
              <a:spcAft>
                <a:spcPts val="0"/>
              </a:spcAft>
              <a:buClr>
                <a:schemeClr val="accent3"/>
              </a:buClr>
              <a:buFont typeface="Wingdings 2"/>
              <a:buNone/>
              <a:defRPr/>
            </a:pPr>
            <a:r>
              <a:rPr lang="tr-TR" sz="4400" b="1" dirty="0" smtClean="0">
                <a:latin typeface="Arial" pitchFamily="34" charset="0"/>
                <a:cs typeface="Arial" pitchFamily="34" charset="0"/>
              </a:rPr>
              <a:t>3) </a:t>
            </a:r>
            <a:r>
              <a:rPr lang="tr-TR" sz="4400" b="1" dirty="0" smtClean="0">
                <a:solidFill>
                  <a:srgbClr val="FF0000"/>
                </a:solidFill>
                <a:latin typeface="Arial" pitchFamily="34" charset="0"/>
                <a:cs typeface="Arial" pitchFamily="34" charset="0"/>
              </a:rPr>
              <a:t>Riskler ile kaynağında mücadele edilmesi.</a:t>
            </a:r>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25949337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3" name="2 İçerik Yer Tutucusu"/>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r>
              <a:rPr lang="tr-TR" sz="3600" b="1" dirty="0" smtClean="0">
                <a:solidFill>
                  <a:srgbClr val="00B0F0"/>
                </a:solidFill>
                <a:latin typeface="Arial" pitchFamily="34" charset="0"/>
                <a:cs typeface="Arial" pitchFamily="34" charset="0"/>
              </a:rPr>
              <a:t>Risk kontrol tedbirlerinin uygulanması: </a:t>
            </a:r>
            <a:r>
              <a:rPr lang="tr-TR" sz="3600" b="1" dirty="0" smtClean="0">
                <a:latin typeface="Arial" pitchFamily="34" charset="0"/>
                <a:cs typeface="Arial" pitchFamily="34" charset="0"/>
              </a:rPr>
              <a:t>Kararlaştırılan tedbirlerin iş ve işlem basamakları, işlemi yapacak kişi ya da işyeri bölümü, sorumlu kişi ya da işyeri bölümü, başlama ve bitiş tarihi ile benzeri bilgileri içeren planlar hazırlanır. </a:t>
            </a:r>
            <a:r>
              <a:rPr lang="tr-TR" sz="3600" b="1" dirty="0" smtClean="0">
                <a:solidFill>
                  <a:srgbClr val="FF0000"/>
                </a:solidFill>
                <a:latin typeface="Arial" pitchFamily="34" charset="0"/>
                <a:cs typeface="Arial" pitchFamily="34" charset="0"/>
              </a:rPr>
              <a:t>Bu planlar işverence uygulamaya konulur.</a:t>
            </a:r>
          </a:p>
          <a:p>
            <a:pPr marL="274320" indent="-274320" eaLnBrk="1" fontAlgn="auto" hangingPunct="1">
              <a:spcAft>
                <a:spcPts val="0"/>
              </a:spcAft>
              <a:buClr>
                <a:schemeClr val="accent3"/>
              </a:buClr>
              <a:buFont typeface="Wingdings 2"/>
              <a:buChar char=""/>
              <a:defRPr/>
            </a:pPr>
            <a:endParaRPr lang="tr-TR" sz="3100" dirty="0" smtClean="0">
              <a:latin typeface="Arial" pitchFamily="34" charset="0"/>
              <a:cs typeface="Arial" pitchFamily="34" charset="0"/>
            </a:endParaRPr>
          </a:p>
        </p:txBody>
      </p:sp>
    </p:spTree>
    <p:extLst>
      <p:ext uri="{BB962C8B-B14F-4D97-AF65-F5344CB8AC3E}">
        <p14:creationId xmlns:p14="http://schemas.microsoft.com/office/powerpoint/2010/main" val="29299499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50179" name="2 İçerik Yer Tutucusu"/>
          <p:cNvSpPr>
            <a:spLocks noGrp="1"/>
          </p:cNvSpPr>
          <p:nvPr>
            <p:ph idx="1"/>
          </p:nvPr>
        </p:nvSpPr>
        <p:spPr/>
        <p:txBody>
          <a:bodyPr/>
          <a:lstStyle/>
          <a:p>
            <a:pPr algn="ctr" eaLnBrk="1" hangingPunct="1">
              <a:buFont typeface="Wingdings 2" pitchFamily="18" charset="2"/>
              <a:buNone/>
            </a:pPr>
            <a:r>
              <a:rPr lang="tr-TR" altLang="tr-TR" sz="4000" smtClean="0">
                <a:solidFill>
                  <a:srgbClr val="00B0F0"/>
                </a:solidFill>
                <a:latin typeface="Arial" pitchFamily="34" charset="0"/>
                <a:cs typeface="Arial" pitchFamily="34" charset="0"/>
              </a:rPr>
              <a:t>Uygulamaların izlenmesi: </a:t>
            </a:r>
            <a:r>
              <a:rPr lang="tr-TR" altLang="tr-TR" sz="4000" smtClean="0">
                <a:latin typeface="Arial" pitchFamily="34" charset="0"/>
                <a:cs typeface="Arial" pitchFamily="34" charset="0"/>
              </a:rPr>
              <a:t>Hazırlanan planların uygulama adımları düzenli olarak izlenir, denetlenir ve aksayan yönler tespit edilerek </a:t>
            </a:r>
            <a:r>
              <a:rPr lang="tr-TR" altLang="tr-TR" sz="4000" smtClean="0">
                <a:solidFill>
                  <a:srgbClr val="FF0000"/>
                </a:solidFill>
                <a:latin typeface="Arial" pitchFamily="34" charset="0"/>
                <a:cs typeface="Arial" pitchFamily="34" charset="0"/>
              </a:rPr>
              <a:t>gerekli düzeltici ve önleyici işlemler</a:t>
            </a:r>
            <a:r>
              <a:rPr lang="tr-TR" altLang="tr-TR" sz="4000" smtClean="0">
                <a:latin typeface="Arial" pitchFamily="34" charset="0"/>
                <a:cs typeface="Arial" pitchFamily="34" charset="0"/>
              </a:rPr>
              <a:t> tamamlanır.</a:t>
            </a:r>
          </a:p>
          <a:p>
            <a:pPr eaLnBrk="1" hangingPunct="1">
              <a:buFont typeface="Wingdings 2" pitchFamily="18" charset="2"/>
              <a:buNone/>
            </a:pPr>
            <a:endParaRPr lang="tr-TR" altLang="tr-TR" sz="4000" smtClean="0">
              <a:latin typeface="Arial" pitchFamily="34" charset="0"/>
              <a:cs typeface="Arial" pitchFamily="34" charset="0"/>
            </a:endParaRPr>
          </a:p>
        </p:txBody>
      </p:sp>
    </p:spTree>
    <p:extLst>
      <p:ext uri="{BB962C8B-B14F-4D97-AF65-F5344CB8AC3E}">
        <p14:creationId xmlns:p14="http://schemas.microsoft.com/office/powerpoint/2010/main" val="19750309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51203" name="2 İçerik Yer Tutucusu"/>
          <p:cNvSpPr>
            <a:spLocks noGrp="1"/>
          </p:cNvSpPr>
          <p:nvPr>
            <p:ph idx="1"/>
          </p:nvPr>
        </p:nvSpPr>
        <p:spPr>
          <a:xfrm>
            <a:off x="250825" y="1700213"/>
            <a:ext cx="8229600" cy="4389437"/>
          </a:xfrm>
        </p:spPr>
        <p:txBody>
          <a:bodyPr/>
          <a:lstStyle/>
          <a:p>
            <a:pPr algn="ctr" eaLnBrk="1" hangingPunct="1">
              <a:buFont typeface="Wingdings 2" pitchFamily="18" charset="2"/>
              <a:buNone/>
            </a:pPr>
            <a:r>
              <a:rPr lang="tr-TR" altLang="tr-TR" sz="4000" b="1" smtClean="0">
                <a:solidFill>
                  <a:srgbClr val="00B0F0"/>
                </a:solidFill>
                <a:latin typeface="Arial" pitchFamily="34" charset="0"/>
                <a:cs typeface="Arial" pitchFamily="34" charset="0"/>
              </a:rPr>
              <a:t>Risk kontrol adımları uygulanırken </a:t>
            </a:r>
            <a:r>
              <a:rPr lang="tr-TR" altLang="tr-TR" sz="4000" b="1" smtClean="0">
                <a:solidFill>
                  <a:srgbClr val="FF0000"/>
                </a:solidFill>
                <a:latin typeface="Arial" pitchFamily="34" charset="0"/>
                <a:cs typeface="Arial" pitchFamily="34" charset="0"/>
              </a:rPr>
              <a:t>toplu korunma önlemlerine, kişisel korunma önlemlerine göre öncelik </a:t>
            </a:r>
            <a:r>
              <a:rPr lang="tr-TR" altLang="tr-TR" sz="4000" b="1" smtClean="0">
                <a:latin typeface="Arial" pitchFamily="34" charset="0"/>
                <a:cs typeface="Arial" pitchFamily="34" charset="0"/>
              </a:rPr>
              <a:t>verilmesi ve uygulanacak önlemlerin yeni risklere neden olmaması sağlanır.</a:t>
            </a:r>
          </a:p>
          <a:p>
            <a:pPr eaLnBrk="1" hangingPunct="1"/>
            <a:endParaRPr lang="tr-TR" altLang="tr-TR" smtClean="0"/>
          </a:p>
        </p:txBody>
      </p:sp>
    </p:spTree>
    <p:extLst>
      <p:ext uri="{BB962C8B-B14F-4D97-AF65-F5344CB8AC3E}">
        <p14:creationId xmlns:p14="http://schemas.microsoft.com/office/powerpoint/2010/main" val="2619442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0" y="260648"/>
            <a:ext cx="9144000" cy="6336704"/>
          </a:xfrm>
        </p:spPr>
        <p:txBody>
          <a:bodyPr/>
          <a:lstStyle/>
          <a:p>
            <a:pPr>
              <a:defRPr/>
            </a:pPr>
            <a:r>
              <a:rPr lang="tr-TR" sz="2400" dirty="0" smtClean="0">
                <a:solidFill>
                  <a:schemeClr val="bg1"/>
                </a:solidFill>
              </a:rPr>
              <a:t>    	</a:t>
            </a:r>
            <a:r>
              <a:rPr lang="tr-TR" sz="2800" b="1" dirty="0" smtClean="0">
                <a:solidFill>
                  <a:schemeClr val="tx1"/>
                </a:solidFill>
              </a:rPr>
              <a:t>Küçük yaşlardan itibaren </a:t>
            </a:r>
            <a:r>
              <a:rPr lang="tr-TR" sz="2800" b="1" dirty="0" smtClean="0">
                <a:solidFill>
                  <a:srgbClr val="FF0000"/>
                </a:solidFill>
              </a:rPr>
              <a:t>“İş sağlığı ve Güvenliği kültür bilinci” </a:t>
            </a:r>
            <a:r>
              <a:rPr lang="tr-TR" sz="2800" b="1" dirty="0" smtClean="0">
                <a:solidFill>
                  <a:schemeClr val="tx1"/>
                </a:solidFill>
              </a:rPr>
              <a:t>temelini oluşturmak amacıyla Millî Eğitim Bakanlığına bağlı m</a:t>
            </a:r>
            <a:r>
              <a:rPr lang="de-DE" sz="2800" b="1" dirty="0" smtClean="0">
                <a:solidFill>
                  <a:schemeClr val="tx1"/>
                </a:solidFill>
              </a:rPr>
              <a:t>esleki ve teknik eğitim okulları başta olmak üzere </a:t>
            </a:r>
            <a:r>
              <a:rPr lang="tr-TR" sz="2800" b="1" dirty="0" smtClean="0">
                <a:solidFill>
                  <a:schemeClr val="tx1"/>
                </a:solidFill>
              </a:rPr>
              <a:t>bütün </a:t>
            </a:r>
            <a:r>
              <a:rPr lang="de-DE" sz="2800" b="1" dirty="0" smtClean="0">
                <a:solidFill>
                  <a:schemeClr val="tx1"/>
                </a:solidFill>
              </a:rPr>
              <a:t>okullarda</a:t>
            </a:r>
            <a:r>
              <a:rPr lang="tr-TR" sz="2800" b="1" dirty="0" smtClean="0">
                <a:solidFill>
                  <a:schemeClr val="tx1"/>
                </a:solidFill>
              </a:rPr>
              <a:t>;</a:t>
            </a:r>
          </a:p>
          <a:p>
            <a:pPr marL="457200" indent="-457200">
              <a:buFont typeface="+mj-lt"/>
              <a:buAutoNum type="arabicPeriod"/>
              <a:defRPr/>
            </a:pPr>
            <a:r>
              <a:rPr lang="tr-TR" sz="2800" b="1" dirty="0" smtClean="0">
                <a:solidFill>
                  <a:srgbClr val="0000FF"/>
                </a:solidFill>
              </a:rPr>
              <a:t>H</a:t>
            </a:r>
            <a:r>
              <a:rPr lang="de-DE" sz="2800" b="1" dirty="0" smtClean="0">
                <a:solidFill>
                  <a:srgbClr val="0000FF"/>
                </a:solidFill>
              </a:rPr>
              <a:t>erhangi </a:t>
            </a:r>
            <a:r>
              <a:rPr lang="de-DE" sz="2800" b="1" dirty="0" err="1" smtClean="0">
                <a:solidFill>
                  <a:srgbClr val="0000FF"/>
                </a:solidFill>
              </a:rPr>
              <a:t>bir</a:t>
            </a:r>
            <a:r>
              <a:rPr lang="de-DE" sz="2800" b="1" dirty="0" smtClean="0">
                <a:solidFill>
                  <a:srgbClr val="0000FF"/>
                </a:solidFill>
              </a:rPr>
              <a:t> </a:t>
            </a:r>
            <a:r>
              <a:rPr lang="de-DE" sz="2800" b="1" dirty="0" err="1" smtClean="0">
                <a:solidFill>
                  <a:srgbClr val="0000FF"/>
                </a:solidFill>
              </a:rPr>
              <a:t>kaza</a:t>
            </a:r>
            <a:r>
              <a:rPr lang="de-DE" sz="2800" b="1" dirty="0" smtClean="0">
                <a:solidFill>
                  <a:srgbClr val="0000FF"/>
                </a:solidFill>
              </a:rPr>
              <a:t> ve hastalığa neden olabilecek riskleri</a:t>
            </a:r>
            <a:r>
              <a:rPr lang="tr-TR" sz="2800" b="1" dirty="0" smtClean="0">
                <a:solidFill>
                  <a:srgbClr val="0000FF"/>
                </a:solidFill>
              </a:rPr>
              <a:t>n</a:t>
            </a:r>
            <a:r>
              <a:rPr lang="de-DE" sz="2800" b="1" dirty="0" smtClean="0">
                <a:solidFill>
                  <a:srgbClr val="0000FF"/>
                </a:solidFill>
              </a:rPr>
              <a:t> ortadan kaldır</a:t>
            </a:r>
            <a:r>
              <a:rPr lang="tr-TR" sz="2800" b="1" dirty="0" smtClean="0">
                <a:solidFill>
                  <a:srgbClr val="0000FF"/>
                </a:solidFill>
              </a:rPr>
              <a:t>ılması</a:t>
            </a:r>
            <a:r>
              <a:rPr lang="de-DE" sz="2800" b="1" dirty="0" smtClean="0">
                <a:solidFill>
                  <a:srgbClr val="0000FF"/>
                </a:solidFill>
              </a:rPr>
              <a:t> veya en aza indir</a:t>
            </a:r>
            <a:r>
              <a:rPr lang="tr-TR" sz="2800" b="1" dirty="0" smtClean="0">
                <a:solidFill>
                  <a:srgbClr val="0000FF"/>
                </a:solidFill>
              </a:rPr>
              <a:t>ilmesi,</a:t>
            </a:r>
          </a:p>
          <a:p>
            <a:pPr marL="457200" indent="-457200">
              <a:buFont typeface="+mj-lt"/>
              <a:buAutoNum type="arabicPeriod"/>
              <a:defRPr/>
            </a:pPr>
            <a:endParaRPr lang="tr-TR" sz="1050" b="1" dirty="0" smtClean="0">
              <a:solidFill>
                <a:schemeClr val="bg1"/>
              </a:solidFill>
            </a:endParaRPr>
          </a:p>
          <a:p>
            <a:pPr marL="457200" indent="-457200">
              <a:buFont typeface="+mj-lt"/>
              <a:buAutoNum type="arabicPeriod"/>
              <a:defRPr/>
            </a:pPr>
            <a:r>
              <a:rPr lang="tr-TR" sz="2800" b="1" dirty="0" smtClean="0">
                <a:solidFill>
                  <a:srgbClr val="C00000"/>
                </a:solidFill>
              </a:rPr>
              <a:t>A</a:t>
            </a:r>
            <a:r>
              <a:rPr lang="de-DE" sz="2800" b="1" dirty="0" smtClean="0">
                <a:solidFill>
                  <a:srgbClr val="C00000"/>
                </a:solidFill>
              </a:rPr>
              <a:t>lınan her türlü önleme rağmen meydana gelebilecek kazalarda ilk yardım konusunda gerekli ilk müdahele için bir alt yapının oluşturulması,</a:t>
            </a:r>
            <a:endParaRPr lang="tr-TR" sz="2800" b="1" dirty="0" smtClean="0">
              <a:solidFill>
                <a:srgbClr val="C00000"/>
              </a:solidFill>
            </a:endParaRPr>
          </a:p>
          <a:p>
            <a:pPr marL="457200" indent="-457200">
              <a:buFont typeface="+mj-lt"/>
              <a:buAutoNum type="arabicPeriod"/>
              <a:defRPr/>
            </a:pPr>
            <a:endParaRPr lang="tr-TR" sz="1050" b="1" dirty="0" smtClean="0">
              <a:solidFill>
                <a:schemeClr val="bg1"/>
              </a:solidFill>
            </a:endParaRPr>
          </a:p>
          <a:p>
            <a:pPr marL="457200" indent="-457200">
              <a:buFont typeface="+mj-lt"/>
              <a:buAutoNum type="arabicPeriod"/>
              <a:defRPr/>
            </a:pPr>
            <a:r>
              <a:rPr lang="tr-TR" sz="2800" b="1" dirty="0" smtClean="0">
                <a:solidFill>
                  <a:srgbClr val="006600"/>
                </a:solidFill>
              </a:rPr>
              <a:t>İ</a:t>
            </a:r>
            <a:r>
              <a:rPr lang="de-DE" sz="2800" b="1" dirty="0" smtClean="0">
                <a:solidFill>
                  <a:srgbClr val="006600"/>
                </a:solidFill>
              </a:rPr>
              <a:t>dare</a:t>
            </a:r>
            <a:r>
              <a:rPr lang="tr-TR" sz="2800" b="1" dirty="0" smtClean="0">
                <a:solidFill>
                  <a:srgbClr val="006600"/>
                </a:solidFill>
              </a:rPr>
              <a:t>ci</a:t>
            </a:r>
            <a:r>
              <a:rPr lang="de-DE" sz="2800" b="1" dirty="0" smtClean="0">
                <a:solidFill>
                  <a:srgbClr val="006600"/>
                </a:solidFill>
              </a:rPr>
              <a:t>, öğretmen ve küçük yaştan itibaren çocuklarda sağlık ve güvenlik bilincinin geliştirilmesi</a:t>
            </a:r>
            <a:r>
              <a:rPr lang="tr-TR" sz="2800" b="1" dirty="0" smtClean="0">
                <a:solidFill>
                  <a:srgbClr val="006600"/>
                </a:solidFill>
              </a:rPr>
              <a:t>, gerekmektedir.</a:t>
            </a:r>
          </a:p>
          <a:p>
            <a:pPr marL="457200" indent="-457200">
              <a:buFont typeface="+mj-lt"/>
              <a:buAutoNum type="arabicPeriod"/>
              <a:defRPr/>
            </a:pPr>
            <a:endParaRPr lang="tr-TR" sz="2400" dirty="0" smtClean="0">
              <a:solidFill>
                <a:schemeClr val="bg1"/>
              </a:solidFill>
            </a:endParaRPr>
          </a:p>
          <a:p>
            <a:pPr algn="ctr">
              <a:defRPr/>
            </a:pPr>
            <a:endParaRPr lang="tr-TR" sz="2400" dirty="0" smtClean="0">
              <a:solidFill>
                <a:srgbClr val="013A81"/>
              </a:solidFill>
            </a:endParaRPr>
          </a:p>
        </p:txBody>
      </p:sp>
    </p:spTree>
    <p:extLst>
      <p:ext uri="{BB962C8B-B14F-4D97-AF65-F5344CB8AC3E}">
        <p14:creationId xmlns:p14="http://schemas.microsoft.com/office/powerpoint/2010/main" val="21547452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52227" name="2 İçerik Yer Tutucusu"/>
          <p:cNvSpPr>
            <a:spLocks noGrp="1"/>
          </p:cNvSpPr>
          <p:nvPr>
            <p:ph idx="1"/>
          </p:nvPr>
        </p:nvSpPr>
        <p:spPr/>
        <p:txBody>
          <a:bodyPr/>
          <a:lstStyle/>
          <a:p>
            <a:pPr algn="ctr" eaLnBrk="1" hangingPunct="1">
              <a:buFont typeface="Wingdings 2" pitchFamily="18" charset="2"/>
              <a:buNone/>
            </a:pPr>
            <a:r>
              <a:rPr lang="tr-TR" altLang="tr-TR" sz="4000" b="1" smtClean="0">
                <a:latin typeface="Arial" pitchFamily="34" charset="0"/>
                <a:cs typeface="Arial" pitchFamily="34" charset="0"/>
              </a:rPr>
              <a:t>Belirlenen risk için kontrol tedbirlerinin hayata geçirilmesinden sonra yeniden risk seviyesi tespiti yapılır. </a:t>
            </a:r>
            <a:r>
              <a:rPr lang="tr-TR" altLang="tr-TR" sz="4000" b="1" smtClean="0">
                <a:solidFill>
                  <a:srgbClr val="00B0F0"/>
                </a:solidFill>
                <a:latin typeface="Arial" pitchFamily="34" charset="0"/>
                <a:cs typeface="Arial" pitchFamily="34" charset="0"/>
              </a:rPr>
              <a:t>Yeni seviye, kabul edilebilir risk seviyesinin üzerinde ise</a:t>
            </a:r>
            <a:r>
              <a:rPr lang="tr-TR" altLang="tr-TR" sz="4000" b="1" smtClean="0">
                <a:latin typeface="Arial" pitchFamily="34" charset="0"/>
                <a:cs typeface="Arial" pitchFamily="34" charset="0"/>
              </a:rPr>
              <a:t> </a:t>
            </a:r>
            <a:r>
              <a:rPr lang="tr-TR" altLang="tr-TR" sz="4000" b="1" smtClean="0">
                <a:solidFill>
                  <a:srgbClr val="FF0000"/>
                </a:solidFill>
                <a:latin typeface="Arial" pitchFamily="34" charset="0"/>
                <a:cs typeface="Arial" pitchFamily="34" charset="0"/>
              </a:rPr>
              <a:t>bu maddedeki adımlar tekrarlanır.</a:t>
            </a:r>
          </a:p>
          <a:p>
            <a:pPr eaLnBrk="1" hangingPunct="1"/>
            <a:endParaRPr lang="tr-TR" altLang="tr-TR" smtClean="0"/>
          </a:p>
        </p:txBody>
      </p:sp>
    </p:spTree>
    <p:extLst>
      <p:ext uri="{BB962C8B-B14F-4D97-AF65-F5344CB8AC3E}">
        <p14:creationId xmlns:p14="http://schemas.microsoft.com/office/powerpoint/2010/main" val="480195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p:txBody>
          <a:bodyPr/>
          <a:lstStyle/>
          <a:p>
            <a:pPr algn="ctr" eaLnBrk="1" hangingPunct="1"/>
            <a:r>
              <a:rPr lang="tr-TR" altLang="tr-TR" b="1" smtClean="0"/>
              <a:t>DOKÜMANTASYON</a:t>
            </a:r>
            <a:endParaRPr lang="tr-TR" altLang="tr-TR" smtClean="0"/>
          </a:p>
        </p:txBody>
      </p:sp>
      <p:sp>
        <p:nvSpPr>
          <p:cNvPr id="3" name="2 İçerik Yer Tutucusu"/>
          <p:cNvSpPr>
            <a:spLocks noGrp="1"/>
          </p:cNvSpPr>
          <p:nvPr>
            <p:ph idx="1"/>
          </p:nvPr>
        </p:nvSpPr>
        <p:spPr/>
        <p:txBody>
          <a:bodyPr>
            <a:normAutofit fontScale="92500"/>
          </a:bodyPr>
          <a:lstStyle/>
          <a:p>
            <a:pPr marL="274320" indent="-274320" algn="ctr" eaLnBrk="1" fontAlgn="auto" hangingPunct="1">
              <a:spcAft>
                <a:spcPts val="0"/>
              </a:spcAft>
              <a:buClr>
                <a:schemeClr val="accent3"/>
              </a:buClr>
              <a:buFont typeface="Wingdings 2"/>
              <a:buNone/>
              <a:defRPr/>
            </a:pPr>
            <a:r>
              <a:rPr lang="tr-TR" sz="2800" b="1" dirty="0" smtClean="0">
                <a:solidFill>
                  <a:srgbClr val="FF0000"/>
                </a:solidFill>
                <a:latin typeface="Arial" pitchFamily="34" charset="0"/>
                <a:cs typeface="Arial" pitchFamily="34" charset="0"/>
              </a:rPr>
              <a:t>Risk değerlendirmesi asgarî aşağıdaki hususları kapsayacak şekilde </a:t>
            </a:r>
            <a:r>
              <a:rPr lang="tr-TR" sz="2800" b="1" dirty="0" err="1" smtClean="0">
                <a:solidFill>
                  <a:srgbClr val="FF0000"/>
                </a:solidFill>
                <a:latin typeface="Arial" pitchFamily="34" charset="0"/>
                <a:cs typeface="Arial" pitchFamily="34" charset="0"/>
              </a:rPr>
              <a:t>dokümante</a:t>
            </a:r>
            <a:r>
              <a:rPr lang="tr-TR" sz="2800" b="1" dirty="0" smtClean="0">
                <a:solidFill>
                  <a:srgbClr val="FF0000"/>
                </a:solidFill>
                <a:latin typeface="Arial" pitchFamily="34" charset="0"/>
                <a:cs typeface="Arial" pitchFamily="34" charset="0"/>
              </a:rPr>
              <a:t> edilir.</a:t>
            </a:r>
          </a:p>
          <a:p>
            <a:pPr marL="274320" indent="-274320" eaLnBrk="1" fontAlgn="auto" hangingPunct="1">
              <a:spcAft>
                <a:spcPts val="0"/>
              </a:spcAft>
              <a:buClr>
                <a:schemeClr val="accent3"/>
              </a:buClr>
              <a:buFont typeface="Wingdings 2"/>
              <a:buNone/>
              <a:defRPr/>
            </a:pPr>
            <a:r>
              <a:rPr lang="tr-TR" sz="2800" b="1" dirty="0" smtClean="0">
                <a:latin typeface="Arial" pitchFamily="34" charset="0"/>
                <a:cs typeface="Arial" pitchFamily="34" charset="0"/>
              </a:rPr>
              <a:t>a) İşyerinin </a:t>
            </a:r>
            <a:r>
              <a:rPr lang="tr-TR" sz="2800" b="1" dirty="0" smtClean="0">
                <a:solidFill>
                  <a:srgbClr val="FF0000"/>
                </a:solidFill>
                <a:latin typeface="Arial" pitchFamily="34" charset="0"/>
                <a:cs typeface="Arial" pitchFamily="34" charset="0"/>
              </a:rPr>
              <a:t>unvanı, adresi </a:t>
            </a:r>
            <a:r>
              <a:rPr lang="tr-TR" sz="2800" b="1" dirty="0" smtClean="0">
                <a:latin typeface="Arial" pitchFamily="34" charset="0"/>
                <a:cs typeface="Arial" pitchFamily="34" charset="0"/>
              </a:rPr>
              <a:t>ve </a:t>
            </a:r>
            <a:r>
              <a:rPr lang="tr-TR" sz="2800" b="1" dirty="0" smtClean="0">
                <a:solidFill>
                  <a:srgbClr val="FF0000"/>
                </a:solidFill>
                <a:latin typeface="Arial" pitchFamily="34" charset="0"/>
                <a:cs typeface="Arial" pitchFamily="34" charset="0"/>
              </a:rPr>
              <a:t>işverenin adı.</a:t>
            </a:r>
          </a:p>
          <a:p>
            <a:pPr marL="274320" indent="-274320" eaLnBrk="1" fontAlgn="auto" hangingPunct="1">
              <a:spcAft>
                <a:spcPts val="0"/>
              </a:spcAft>
              <a:buClr>
                <a:schemeClr val="accent3"/>
              </a:buClr>
              <a:buFont typeface="Wingdings 2"/>
              <a:buNone/>
              <a:defRPr/>
            </a:pPr>
            <a:r>
              <a:rPr lang="tr-TR" sz="2800" b="1" dirty="0" smtClean="0">
                <a:latin typeface="Arial" pitchFamily="34" charset="0"/>
                <a:cs typeface="Arial" pitchFamily="34" charset="0"/>
              </a:rPr>
              <a:t>b) Gerçekleştiren </a:t>
            </a:r>
            <a:r>
              <a:rPr lang="tr-TR" sz="2800" b="1" dirty="0" smtClean="0">
                <a:solidFill>
                  <a:srgbClr val="FF0000"/>
                </a:solidFill>
                <a:latin typeface="Arial" pitchFamily="34" charset="0"/>
                <a:cs typeface="Arial" pitchFamily="34" charset="0"/>
              </a:rPr>
              <a:t>kişilerin isim ve unvanları</a:t>
            </a:r>
            <a:r>
              <a:rPr lang="tr-TR" sz="2800" b="1" dirty="0" smtClean="0">
                <a:latin typeface="Arial" pitchFamily="34" charset="0"/>
                <a:cs typeface="Arial" pitchFamily="34" charset="0"/>
              </a:rPr>
              <a:t> ile bunlardan iş güvenliği uzmanı ve işyeri hekimi olanların Bakanlıkça verilmiş belge bilgileri.</a:t>
            </a:r>
          </a:p>
          <a:p>
            <a:pPr marL="274320" indent="-274320" eaLnBrk="1" fontAlgn="auto" hangingPunct="1">
              <a:spcAft>
                <a:spcPts val="0"/>
              </a:spcAft>
              <a:buClr>
                <a:schemeClr val="accent3"/>
              </a:buClr>
              <a:buFont typeface="Wingdings 2"/>
              <a:buNone/>
              <a:defRPr/>
            </a:pPr>
            <a:r>
              <a:rPr lang="tr-TR" sz="2800" b="1" dirty="0" smtClean="0">
                <a:latin typeface="Arial" pitchFamily="34" charset="0"/>
                <a:cs typeface="Arial" pitchFamily="34" charset="0"/>
              </a:rPr>
              <a:t>c) Gerçekleştirildiği </a:t>
            </a:r>
            <a:r>
              <a:rPr lang="tr-TR" sz="2800" b="1" dirty="0" smtClean="0">
                <a:solidFill>
                  <a:srgbClr val="FF0000"/>
                </a:solidFill>
                <a:latin typeface="Arial" pitchFamily="34" charset="0"/>
                <a:cs typeface="Arial" pitchFamily="34" charset="0"/>
              </a:rPr>
              <a:t>tarih ve geçerlilik tarihi</a:t>
            </a:r>
            <a:r>
              <a:rPr lang="tr-TR" sz="2800" b="1" dirty="0" smtClean="0">
                <a:latin typeface="Arial" pitchFamily="34" charset="0"/>
                <a:cs typeface="Arial" pitchFamily="34" charset="0"/>
              </a:rPr>
              <a:t>.</a:t>
            </a:r>
          </a:p>
          <a:p>
            <a:pPr marL="274320" indent="-274320" eaLnBrk="1" fontAlgn="auto" hangingPunct="1">
              <a:spcAft>
                <a:spcPts val="0"/>
              </a:spcAft>
              <a:buClr>
                <a:schemeClr val="accent3"/>
              </a:buClr>
              <a:buFont typeface="Wingdings 2"/>
              <a:buNone/>
              <a:defRPr/>
            </a:pPr>
            <a:r>
              <a:rPr lang="tr-TR" sz="2800" b="1" dirty="0" smtClean="0">
                <a:latin typeface="Arial" pitchFamily="34" charset="0"/>
                <a:cs typeface="Arial" pitchFamily="34" charset="0"/>
              </a:rPr>
              <a:t>ç) Risk değerlendirmesi işyerindeki farklı bölümler için ayrı ayrı yapılmışsa her birinin adı.</a:t>
            </a:r>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34128404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pPr algn="ctr" eaLnBrk="1" hangingPunct="1"/>
            <a:r>
              <a:rPr lang="tr-TR" altLang="tr-TR" b="1" smtClean="0"/>
              <a:t>DOKÜMANTASYON</a:t>
            </a:r>
            <a:endParaRPr lang="tr-TR" altLang="tr-TR" smtClean="0"/>
          </a:p>
        </p:txBody>
      </p:sp>
      <p:sp>
        <p:nvSpPr>
          <p:cNvPr id="54275" name="2 İçerik Yer Tutucusu"/>
          <p:cNvSpPr>
            <a:spLocks noGrp="1"/>
          </p:cNvSpPr>
          <p:nvPr>
            <p:ph idx="1"/>
          </p:nvPr>
        </p:nvSpPr>
        <p:spPr/>
        <p:txBody>
          <a:bodyPr/>
          <a:lstStyle/>
          <a:p>
            <a:pPr eaLnBrk="1" hangingPunct="1">
              <a:buFont typeface="Wingdings 2" pitchFamily="18" charset="2"/>
              <a:buNone/>
            </a:pPr>
            <a:r>
              <a:rPr lang="tr-TR" altLang="tr-TR" sz="2800" b="1" smtClean="0">
                <a:latin typeface="Arial" pitchFamily="34" charset="0"/>
                <a:cs typeface="Arial" pitchFamily="34" charset="0"/>
              </a:rPr>
              <a:t>d) Belirlenen tehlike kaynakları ile </a:t>
            </a:r>
            <a:r>
              <a:rPr lang="tr-TR" altLang="tr-TR" sz="2800" b="1" smtClean="0">
                <a:solidFill>
                  <a:srgbClr val="FF0000"/>
                </a:solidFill>
                <a:latin typeface="Arial" pitchFamily="34" charset="0"/>
                <a:cs typeface="Arial" pitchFamily="34" charset="0"/>
              </a:rPr>
              <a:t>tehlikeler.</a:t>
            </a:r>
          </a:p>
          <a:p>
            <a:pPr eaLnBrk="1" hangingPunct="1">
              <a:buFont typeface="Wingdings 2" pitchFamily="18" charset="2"/>
              <a:buNone/>
            </a:pPr>
            <a:r>
              <a:rPr lang="tr-TR" altLang="tr-TR" sz="2800" b="1" smtClean="0">
                <a:latin typeface="Arial" pitchFamily="34" charset="0"/>
                <a:cs typeface="Arial" pitchFamily="34" charset="0"/>
              </a:rPr>
              <a:t>e) Tespit edilen </a:t>
            </a:r>
            <a:r>
              <a:rPr lang="tr-TR" altLang="tr-TR" sz="2800" b="1" smtClean="0">
                <a:solidFill>
                  <a:srgbClr val="FF0000"/>
                </a:solidFill>
                <a:latin typeface="Arial" pitchFamily="34" charset="0"/>
                <a:cs typeface="Arial" pitchFamily="34" charset="0"/>
              </a:rPr>
              <a:t>riskler.</a:t>
            </a:r>
          </a:p>
          <a:p>
            <a:pPr eaLnBrk="1" hangingPunct="1">
              <a:buFont typeface="Wingdings 2" pitchFamily="18" charset="2"/>
              <a:buNone/>
            </a:pPr>
            <a:r>
              <a:rPr lang="tr-TR" altLang="tr-TR" sz="2800" b="1" smtClean="0">
                <a:latin typeface="Arial" pitchFamily="34" charset="0"/>
                <a:cs typeface="Arial" pitchFamily="34" charset="0"/>
              </a:rPr>
              <a:t>f) Risk analizinde kullanılan </a:t>
            </a:r>
            <a:r>
              <a:rPr lang="tr-TR" altLang="tr-TR" sz="2800" b="1" smtClean="0">
                <a:solidFill>
                  <a:srgbClr val="FF0000"/>
                </a:solidFill>
                <a:latin typeface="Arial" pitchFamily="34" charset="0"/>
                <a:cs typeface="Arial" pitchFamily="34" charset="0"/>
              </a:rPr>
              <a:t>yöntem veya yöntemler.</a:t>
            </a:r>
          </a:p>
          <a:p>
            <a:pPr eaLnBrk="1" hangingPunct="1">
              <a:buFont typeface="Wingdings 2" pitchFamily="18" charset="2"/>
              <a:buNone/>
            </a:pPr>
            <a:r>
              <a:rPr lang="tr-TR" altLang="tr-TR" sz="2800" b="1" smtClean="0">
                <a:latin typeface="Arial" pitchFamily="34" charset="0"/>
                <a:cs typeface="Arial" pitchFamily="34" charset="0"/>
              </a:rPr>
              <a:t>g) Tespit edilen risklerin önem ve öncelik sırasını da içeren </a:t>
            </a:r>
            <a:r>
              <a:rPr lang="tr-TR" altLang="tr-TR" sz="2800" b="1" smtClean="0">
                <a:solidFill>
                  <a:srgbClr val="FF0000"/>
                </a:solidFill>
                <a:latin typeface="Arial" pitchFamily="34" charset="0"/>
                <a:cs typeface="Arial" pitchFamily="34" charset="0"/>
              </a:rPr>
              <a:t>analiz sonuçları.</a:t>
            </a:r>
          </a:p>
          <a:p>
            <a:pPr eaLnBrk="1" hangingPunct="1">
              <a:buFont typeface="Wingdings 2" pitchFamily="18" charset="2"/>
              <a:buNone/>
            </a:pPr>
            <a:r>
              <a:rPr lang="tr-TR" altLang="tr-TR" sz="2800" b="1" smtClean="0">
                <a:latin typeface="Arial" pitchFamily="34" charset="0"/>
                <a:cs typeface="Arial" pitchFamily="34" charset="0"/>
              </a:rPr>
              <a:t>ğ) </a:t>
            </a:r>
            <a:r>
              <a:rPr lang="tr-TR" altLang="tr-TR" sz="2800" b="1" smtClean="0">
                <a:solidFill>
                  <a:srgbClr val="FF0000"/>
                </a:solidFill>
                <a:latin typeface="Arial" pitchFamily="34" charset="0"/>
                <a:cs typeface="Arial" pitchFamily="34" charset="0"/>
              </a:rPr>
              <a:t>Düzeltici ve önleyici kontrol tedbirleri</a:t>
            </a:r>
            <a:r>
              <a:rPr lang="tr-TR" altLang="tr-TR" sz="2800" b="1" smtClean="0">
                <a:latin typeface="Arial" pitchFamily="34" charset="0"/>
                <a:cs typeface="Arial" pitchFamily="34" charset="0"/>
              </a:rPr>
              <a:t>, gerçekleştirilme tarihleri ve sonrasında tespit edilen risk seviyesi.</a:t>
            </a:r>
          </a:p>
          <a:p>
            <a:pPr eaLnBrk="1" hangingPunct="1"/>
            <a:endParaRPr lang="tr-TR" altLang="tr-TR" smtClean="0"/>
          </a:p>
        </p:txBody>
      </p:sp>
    </p:spTree>
    <p:extLst>
      <p:ext uri="{BB962C8B-B14F-4D97-AF65-F5344CB8AC3E}">
        <p14:creationId xmlns:p14="http://schemas.microsoft.com/office/powerpoint/2010/main" val="6914340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63"/>
            <a:ext cx="8229600" cy="5253037"/>
          </a:xfrm>
        </p:spPr>
        <p:txBody>
          <a:bodyPr>
            <a:normAutofit/>
          </a:bodyPr>
          <a:lstStyle/>
          <a:p>
            <a:pPr marL="274320" indent="-274320" algn="ctr" eaLnBrk="1" fontAlgn="auto" hangingPunct="1">
              <a:spcAft>
                <a:spcPts val="0"/>
              </a:spcAft>
              <a:buClr>
                <a:schemeClr val="accent3"/>
              </a:buClr>
              <a:buFont typeface="Wingdings 2"/>
              <a:buNone/>
              <a:defRPr/>
            </a:pPr>
            <a:r>
              <a:rPr lang="tr-TR" sz="3600" b="1" dirty="0" smtClean="0">
                <a:latin typeface="Arial" pitchFamily="34" charset="0"/>
                <a:cs typeface="Arial" pitchFamily="34" charset="0"/>
              </a:rPr>
              <a:t>Risk değerlendirmesi dokümanı </a:t>
            </a:r>
            <a:r>
              <a:rPr lang="tr-TR" sz="3600" b="1" dirty="0" smtClean="0">
                <a:solidFill>
                  <a:srgbClr val="FF0000"/>
                </a:solidFill>
                <a:latin typeface="Arial" pitchFamily="34" charset="0"/>
                <a:cs typeface="Arial" pitchFamily="34" charset="0"/>
              </a:rPr>
              <a:t>elektronik ve benzeri ortamlarda </a:t>
            </a:r>
            <a:r>
              <a:rPr lang="tr-TR" sz="3600" b="1" dirty="0" smtClean="0">
                <a:latin typeface="Arial" pitchFamily="34" charset="0"/>
                <a:cs typeface="Arial" pitchFamily="34" charset="0"/>
              </a:rPr>
              <a:t>hazırlanıp arşivlenebilir.</a:t>
            </a:r>
          </a:p>
          <a:p>
            <a:pPr marL="274320" indent="-274320" algn="ctr" eaLnBrk="1" fontAlgn="auto" hangingPunct="1">
              <a:spcAft>
                <a:spcPts val="0"/>
              </a:spcAft>
              <a:buClr>
                <a:schemeClr val="accent3"/>
              </a:buClr>
              <a:buFont typeface="Wingdings 2"/>
              <a:buNone/>
              <a:defRPr/>
            </a:pPr>
            <a:r>
              <a:rPr lang="tr-TR" sz="3600" b="1" dirty="0" smtClean="0">
                <a:latin typeface="Arial" pitchFamily="34" charset="0"/>
                <a:cs typeface="Arial" pitchFamily="34" charset="0"/>
              </a:rPr>
              <a:t>Risk değerlendirmesi dokümanının </a:t>
            </a:r>
            <a:r>
              <a:rPr lang="tr-TR" sz="3600" b="1" dirty="0" smtClean="0">
                <a:solidFill>
                  <a:srgbClr val="FF0000"/>
                </a:solidFill>
                <a:latin typeface="Arial" pitchFamily="34" charset="0"/>
                <a:cs typeface="Arial" pitchFamily="34" charset="0"/>
              </a:rPr>
              <a:t>sayfaları numaralandırılarak; gerçekleştiren kişiler tarafından her sayfası paraflanıp, son sayfası imzalanır ve işyerinde saklanır.</a:t>
            </a:r>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33172009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500" y="571500"/>
            <a:ext cx="8229600" cy="1643063"/>
          </a:xfrm>
        </p:spPr>
        <p:txBody>
          <a:bodyPr/>
          <a:lstStyle/>
          <a:p>
            <a:pPr algn="ctr">
              <a:defRPr/>
            </a:pPr>
            <a:r>
              <a:rPr lang="tr-TR" sz="4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Risk değerlendirmesi (analizi)</a:t>
            </a:r>
            <a:r>
              <a:rPr lang="tr-TR" sz="54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54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tr-TR" b="1" dirty="0">
              <a:effectLst>
                <a:outerShdw blurRad="38100" dist="38100" dir="2700000" algn="tl">
                  <a:srgbClr val="000000">
                    <a:alpha val="43137"/>
                  </a:srgbClr>
                </a:outerShdw>
              </a:effectLst>
            </a:endParaRPr>
          </a:p>
        </p:txBody>
      </p:sp>
      <p:sp>
        <p:nvSpPr>
          <p:cNvPr id="56323" name="2 İçerik Yer Tutucusu"/>
          <p:cNvSpPr>
            <a:spLocks noGrp="1"/>
          </p:cNvSpPr>
          <p:nvPr>
            <p:ph idx="1"/>
          </p:nvPr>
        </p:nvSpPr>
        <p:spPr>
          <a:xfrm>
            <a:off x="0" y="1556792"/>
            <a:ext cx="9144000" cy="4944021"/>
          </a:xfrm>
        </p:spPr>
        <p:txBody>
          <a:bodyPr/>
          <a:lstStyle/>
          <a:p>
            <a:r>
              <a:rPr lang="tr-TR" altLang="tr-TR" sz="3500" b="1" dirty="0" smtClean="0">
                <a:latin typeface="Times New Roman" pitchFamily="18" charset="0"/>
                <a:cs typeface="Times New Roman" pitchFamily="18" charset="0"/>
              </a:rPr>
              <a:t>Az tehlikeli sınıfta yer alan işyerlerinde ise </a:t>
            </a:r>
            <a:r>
              <a:rPr lang="tr-TR" altLang="tr-TR" sz="3500" b="1" u="sng" dirty="0" smtClean="0">
                <a:latin typeface="Times New Roman" pitchFamily="18" charset="0"/>
                <a:cs typeface="Times New Roman" pitchFamily="18" charset="0"/>
              </a:rPr>
              <a:t>en </a:t>
            </a:r>
            <a:r>
              <a:rPr lang="tr-TR" altLang="tr-TR" sz="3500" b="1" u="sng" dirty="0" smtClean="0">
                <a:latin typeface="Times New Roman" pitchFamily="18" charset="0"/>
                <a:cs typeface="Times New Roman" pitchFamily="18" charset="0"/>
              </a:rPr>
              <a:t>fazla altı yıl,</a:t>
            </a:r>
          </a:p>
          <a:p>
            <a:r>
              <a:rPr lang="tr-TR" altLang="tr-TR" sz="3500" b="1" dirty="0" smtClean="0">
                <a:latin typeface="Times New Roman" pitchFamily="18" charset="0"/>
                <a:cs typeface="Times New Roman" pitchFamily="18" charset="0"/>
              </a:rPr>
              <a:t>Tehlikeli sınıfta yer alan işyerlerinde </a:t>
            </a:r>
          </a:p>
          <a:p>
            <a:pPr>
              <a:buFont typeface="Wingdings 2" pitchFamily="18" charset="2"/>
              <a:buNone/>
            </a:pPr>
            <a:r>
              <a:rPr lang="tr-TR" altLang="tr-TR" sz="3500" b="1" dirty="0" smtClean="0">
                <a:latin typeface="Times New Roman" pitchFamily="18" charset="0"/>
                <a:cs typeface="Times New Roman" pitchFamily="18" charset="0"/>
              </a:rPr>
              <a:t>	</a:t>
            </a:r>
            <a:r>
              <a:rPr lang="tr-TR" altLang="tr-TR" sz="3500" b="1" u="sng" dirty="0" smtClean="0">
                <a:latin typeface="Times New Roman" pitchFamily="18" charset="0"/>
                <a:cs typeface="Times New Roman" pitchFamily="18" charset="0"/>
              </a:rPr>
              <a:t>en fazla dört yıl,</a:t>
            </a:r>
          </a:p>
          <a:p>
            <a:r>
              <a:rPr lang="tr-TR" altLang="tr-TR" sz="3500" b="1" dirty="0" smtClean="0">
                <a:latin typeface="Times New Roman" pitchFamily="18" charset="0"/>
                <a:cs typeface="Times New Roman" pitchFamily="18" charset="0"/>
              </a:rPr>
              <a:t>Çok tehlikeli sınıfta yer alan işyerlerinde</a:t>
            </a:r>
          </a:p>
          <a:p>
            <a:pPr>
              <a:buFont typeface="Wingdings 2" pitchFamily="18" charset="2"/>
              <a:buNone/>
            </a:pPr>
            <a:r>
              <a:rPr lang="tr-TR" altLang="tr-TR" sz="3500" b="1" dirty="0" smtClean="0">
                <a:latin typeface="Times New Roman" pitchFamily="18" charset="0"/>
                <a:cs typeface="Times New Roman" pitchFamily="18" charset="0"/>
              </a:rPr>
              <a:t>	 </a:t>
            </a:r>
            <a:r>
              <a:rPr lang="tr-TR" altLang="tr-TR" sz="3500" b="1" u="sng" dirty="0" smtClean="0">
                <a:latin typeface="Times New Roman" pitchFamily="18" charset="0"/>
                <a:cs typeface="Times New Roman" pitchFamily="18" charset="0"/>
              </a:rPr>
              <a:t>en fazla iki </a:t>
            </a:r>
            <a:r>
              <a:rPr lang="tr-TR" altLang="tr-TR" sz="3500" b="1" u="sng" dirty="0" smtClean="0">
                <a:latin typeface="Times New Roman" pitchFamily="18" charset="0"/>
                <a:cs typeface="Times New Roman" pitchFamily="18" charset="0"/>
              </a:rPr>
              <a:t>yıl,</a:t>
            </a:r>
            <a:r>
              <a:rPr lang="tr-TR" altLang="tr-TR" sz="3500" b="1" dirty="0" smtClean="0">
                <a:latin typeface="Times New Roman" pitchFamily="18" charset="0"/>
                <a:cs typeface="Times New Roman" pitchFamily="18" charset="0"/>
              </a:rPr>
              <a:t>	süreyle geçerlidir.</a:t>
            </a:r>
          </a:p>
          <a:p>
            <a:endParaRPr lang="tr-TR" altLang="tr-TR" dirty="0" smtClean="0"/>
          </a:p>
        </p:txBody>
      </p:sp>
    </p:spTree>
    <p:extLst>
      <p:ext uri="{BB962C8B-B14F-4D97-AF65-F5344CB8AC3E}">
        <p14:creationId xmlns:p14="http://schemas.microsoft.com/office/powerpoint/2010/main" val="1937634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467544" y="260648"/>
            <a:ext cx="8229600" cy="1714500"/>
          </a:xfrm>
        </p:spPr>
        <p:txBody>
          <a:bodyPr>
            <a:normAutofit fontScale="90000"/>
          </a:bodyPr>
          <a:lstStyle/>
          <a:p>
            <a:r>
              <a:rPr lang="tr-TR" altLang="tr-TR" sz="2800" b="1" dirty="0" smtClean="0">
                <a:solidFill>
                  <a:srgbClr val="C00000"/>
                </a:solidFill>
                <a:latin typeface="Times New Roman" pitchFamily="18" charset="0"/>
                <a:cs typeface="Times New Roman" pitchFamily="18" charset="0"/>
              </a:rPr>
              <a:t>	</a:t>
            </a:r>
            <a:r>
              <a:rPr lang="tr-TR" altLang="tr-TR" sz="2800" b="1" dirty="0" smtClean="0">
                <a:solidFill>
                  <a:srgbClr val="C00000"/>
                </a:solidFill>
                <a:latin typeface="Times New Roman" pitchFamily="18" charset="0"/>
                <a:cs typeface="Times New Roman" pitchFamily="18" charset="0"/>
              </a:rPr>
              <a:t/>
            </a:r>
            <a:br>
              <a:rPr lang="tr-TR" altLang="tr-TR" sz="2800" b="1" dirty="0" smtClean="0">
                <a:solidFill>
                  <a:srgbClr val="C00000"/>
                </a:solidFill>
                <a:latin typeface="Times New Roman" pitchFamily="18" charset="0"/>
                <a:cs typeface="Times New Roman" pitchFamily="18" charset="0"/>
              </a:rPr>
            </a:br>
            <a:r>
              <a:rPr lang="tr-TR" altLang="tr-TR" sz="3600" b="1" dirty="0" smtClean="0">
                <a:solidFill>
                  <a:srgbClr val="C00000"/>
                </a:solidFill>
                <a:latin typeface="Times New Roman" pitchFamily="18" charset="0"/>
                <a:cs typeface="Times New Roman" pitchFamily="18" charset="0"/>
              </a:rPr>
              <a:t>Yukarıda </a:t>
            </a:r>
            <a:r>
              <a:rPr lang="tr-TR" altLang="tr-TR" sz="3600" b="1" dirty="0" smtClean="0">
                <a:solidFill>
                  <a:srgbClr val="C00000"/>
                </a:solidFill>
                <a:latin typeface="Times New Roman" pitchFamily="18" charset="0"/>
                <a:cs typeface="Times New Roman" pitchFamily="18" charset="0"/>
              </a:rPr>
              <a:t>belirtilen süreler dolmamış olsa bile risk değerlendirmesinin tamamen veya kısmen yenilenmesi gerekir;</a:t>
            </a:r>
            <a:r>
              <a:rPr lang="tr-TR" altLang="tr-TR" sz="5300" dirty="0" smtClean="0"/>
              <a:t/>
            </a:r>
            <a:br>
              <a:rPr lang="tr-TR" altLang="tr-TR" sz="5300" dirty="0" smtClean="0"/>
            </a:br>
            <a:endParaRPr lang="tr-TR" altLang="tr-TR" dirty="0" smtClean="0"/>
          </a:p>
        </p:txBody>
      </p:sp>
      <p:sp>
        <p:nvSpPr>
          <p:cNvPr id="57347" name="2 İçerik Yer Tutucusu"/>
          <p:cNvSpPr>
            <a:spLocks noGrp="1"/>
          </p:cNvSpPr>
          <p:nvPr>
            <p:ph idx="1"/>
          </p:nvPr>
        </p:nvSpPr>
        <p:spPr>
          <a:xfrm>
            <a:off x="0" y="1700808"/>
            <a:ext cx="9144000" cy="5014317"/>
          </a:xfrm>
        </p:spPr>
        <p:txBody>
          <a:bodyPr>
            <a:normAutofit/>
          </a:bodyPr>
          <a:lstStyle/>
          <a:p>
            <a:r>
              <a:rPr lang="tr-TR" altLang="tr-TR" sz="2400" b="1" dirty="0" smtClean="0">
                <a:latin typeface="Times New Roman" pitchFamily="18" charset="0"/>
                <a:cs typeface="Times New Roman" pitchFamily="18" charset="0"/>
              </a:rPr>
              <a:t>İşyerinin taşınması veya binalarda değişiklik yapılması.</a:t>
            </a:r>
          </a:p>
          <a:p>
            <a:r>
              <a:rPr lang="tr-TR" altLang="tr-TR" sz="2400" b="1" dirty="0" smtClean="0">
                <a:latin typeface="Times New Roman" pitchFamily="18" charset="0"/>
                <a:cs typeface="Times New Roman" pitchFamily="18" charset="0"/>
              </a:rPr>
              <a:t>Üretim yönteminde değişiklikler olması.</a:t>
            </a:r>
          </a:p>
          <a:p>
            <a:r>
              <a:rPr lang="tr-TR" altLang="tr-TR" sz="2400" b="1" dirty="0" smtClean="0">
                <a:latin typeface="Times New Roman" pitchFamily="18" charset="0"/>
                <a:cs typeface="Times New Roman" pitchFamily="18" charset="0"/>
              </a:rPr>
              <a:t>İşyerinde uygulanan teknoloji, kullanılan madde ve ekipmanlarda değişiklikler meydana gelmesi.</a:t>
            </a:r>
          </a:p>
          <a:p>
            <a:r>
              <a:rPr lang="tr-TR" altLang="tr-TR" sz="2400" b="1" dirty="0" smtClean="0">
                <a:latin typeface="Times New Roman" pitchFamily="18" charset="0"/>
                <a:cs typeface="Times New Roman" pitchFamily="18" charset="0"/>
              </a:rPr>
              <a:t>Çalışma ortamına ait sınır değerlere ilişkin bir mevzuat değişikliği olması.</a:t>
            </a:r>
          </a:p>
          <a:p>
            <a:r>
              <a:rPr lang="tr-TR" altLang="tr-TR" sz="2400" b="1" dirty="0" smtClean="0">
                <a:latin typeface="Times New Roman" pitchFamily="18" charset="0"/>
                <a:cs typeface="Times New Roman" pitchFamily="18" charset="0"/>
              </a:rPr>
              <a:t>İş kazası, meslek hastalığı veya ramak kala olay meydana gelmesi.</a:t>
            </a:r>
          </a:p>
          <a:p>
            <a:r>
              <a:rPr lang="tr-TR" altLang="tr-TR" sz="2400" b="1" dirty="0" smtClean="0">
                <a:latin typeface="Times New Roman" pitchFamily="18" charset="0"/>
                <a:cs typeface="Times New Roman" pitchFamily="18" charset="0"/>
              </a:rPr>
              <a:t>İşyeri dışından kaynaklanan ve işyerini etkileyebilecek yeni bir tehlikenin ortaya çıkması.</a:t>
            </a:r>
          </a:p>
          <a:p>
            <a:r>
              <a:rPr lang="tr-TR" altLang="tr-TR" sz="2400" b="1" dirty="0" smtClean="0">
                <a:latin typeface="Times New Roman" pitchFamily="18" charset="0"/>
                <a:cs typeface="Times New Roman" pitchFamily="18" charset="0"/>
              </a:rPr>
              <a:t>Çalışma ortamı ölçümü ve sağlık gözetim sonuçlarına göre gerekli görülmesi.</a:t>
            </a:r>
          </a:p>
          <a:p>
            <a:endParaRPr lang="tr-TR" altLang="tr-TR" dirty="0" smtClean="0"/>
          </a:p>
        </p:txBody>
      </p:sp>
    </p:spTree>
    <p:extLst>
      <p:ext uri="{BB962C8B-B14F-4D97-AF65-F5344CB8AC3E}">
        <p14:creationId xmlns:p14="http://schemas.microsoft.com/office/powerpoint/2010/main" val="7877104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pPr algn="ctr" eaLnBrk="1" hangingPunct="1"/>
            <a:r>
              <a:rPr lang="tr-TR" altLang="tr-TR" smtClean="0"/>
              <a:t>RİSK</a:t>
            </a:r>
          </a:p>
        </p:txBody>
      </p:sp>
      <p:pic>
        <p:nvPicPr>
          <p:cNvPr id="583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2708275"/>
            <a:ext cx="8097837" cy="3344863"/>
          </a:xfrm>
        </p:spPr>
      </p:pic>
    </p:spTree>
    <p:extLst>
      <p:ext uri="{BB962C8B-B14F-4D97-AF65-F5344CB8AC3E}">
        <p14:creationId xmlns:p14="http://schemas.microsoft.com/office/powerpoint/2010/main" val="23305935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pPr algn="ctr" eaLnBrk="1" hangingPunct="1"/>
            <a:r>
              <a:rPr lang="tr-TR" altLang="tr-TR" smtClean="0"/>
              <a:t>RİSK</a:t>
            </a:r>
          </a:p>
        </p:txBody>
      </p:sp>
      <p:pic>
        <p:nvPicPr>
          <p:cNvPr id="593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773238"/>
            <a:ext cx="6256337" cy="4648200"/>
          </a:xfrm>
        </p:spPr>
      </p:pic>
    </p:spTree>
    <p:extLst>
      <p:ext uri="{BB962C8B-B14F-4D97-AF65-F5344CB8AC3E}">
        <p14:creationId xmlns:p14="http://schemas.microsoft.com/office/powerpoint/2010/main" val="3065491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5288" y="836613"/>
            <a:ext cx="8521700" cy="5688012"/>
          </a:xfrm>
        </p:spPr>
      </p:pic>
    </p:spTree>
    <p:extLst>
      <p:ext uri="{BB962C8B-B14F-4D97-AF65-F5344CB8AC3E}">
        <p14:creationId xmlns:p14="http://schemas.microsoft.com/office/powerpoint/2010/main" val="26636397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857250"/>
            <a:ext cx="841375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80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9144000" cy="7017306"/>
          </a:xfrm>
          <a:prstGeom prst="rect">
            <a:avLst/>
          </a:prstGeom>
        </p:spPr>
        <p:txBody>
          <a:bodyPr wrap="square">
            <a:spAutoFit/>
          </a:bodyPr>
          <a:lstStyle/>
          <a:p>
            <a:pPr algn="ctr"/>
            <a:r>
              <a:rPr lang="tr-TR" sz="3600" b="1" u="sng" dirty="0">
                <a:solidFill>
                  <a:srgbClr val="C00000"/>
                </a:solidFill>
              </a:rPr>
              <a:t>BEKLENTİLER</a:t>
            </a:r>
            <a:r>
              <a:rPr lang="tr-TR" b="1" dirty="0">
                <a:solidFill>
                  <a:srgbClr val="C00000"/>
                </a:solidFill>
              </a:rPr>
              <a:t> </a:t>
            </a:r>
          </a:p>
          <a:p>
            <a:pPr algn="just">
              <a:buFont typeface="Arial" pitchFamily="34" charset="0"/>
              <a:buChar char="•"/>
            </a:pPr>
            <a:r>
              <a:rPr lang="tr-TR" sz="2400" b="1" dirty="0">
                <a:solidFill>
                  <a:srgbClr val="0000FF"/>
                </a:solidFill>
              </a:rPr>
              <a:t>Okullarda sağlık ve güvenlik kurulları oluşturmak,</a:t>
            </a:r>
          </a:p>
          <a:p>
            <a:pPr algn="just"/>
            <a:endParaRPr lang="tr-TR" sz="1200" b="1" dirty="0">
              <a:solidFill>
                <a:srgbClr val="0000FF"/>
              </a:solidFill>
            </a:endParaRPr>
          </a:p>
          <a:p>
            <a:pPr algn="just">
              <a:buFont typeface="Arial" pitchFamily="34" charset="0"/>
              <a:buChar char="•"/>
            </a:pPr>
            <a:r>
              <a:rPr lang="tr-TR" sz="2400" b="1" dirty="0" smtClean="0">
                <a:solidFill>
                  <a:srgbClr val="0000FF"/>
                </a:solidFill>
              </a:rPr>
              <a:t>İş sağlığı ve güvenliği bilgi paylaşım ve veri toplama elektronik sistemini kurmak,</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Öğrenci ve öğretmenlerin sağlık güvenlik eğitim ihtiyacını izleyebilmek ve karşılamak,</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Okulların Kişisel Koruyucu Donanım ihtiyaçlarını tespit edebilmek</a:t>
            </a:r>
            <a:r>
              <a:rPr lang="tr-TR" sz="2400" b="1" dirty="0" smtClean="0">
                <a:solidFill>
                  <a:srgbClr val="0000FF"/>
                </a:solidFill>
              </a:rPr>
              <a:t>,</a:t>
            </a:r>
          </a:p>
          <a:p>
            <a:pPr algn="just"/>
            <a:endParaRPr lang="tr-TR" sz="1200" b="1" dirty="0">
              <a:solidFill>
                <a:srgbClr val="C00000"/>
              </a:solidFill>
            </a:endParaRPr>
          </a:p>
          <a:p>
            <a:pPr algn="just">
              <a:buFont typeface="Arial" pitchFamily="34" charset="0"/>
              <a:buChar char="•"/>
            </a:pPr>
            <a:r>
              <a:rPr lang="tr-TR" sz="2400" b="1" dirty="0">
                <a:solidFill>
                  <a:srgbClr val="0000FF"/>
                </a:solidFill>
              </a:rPr>
              <a:t>Kontrol listelerine göre tespit edilen risklerin ortadan kaldırılmasını sağlamak,</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İSG konusunda </a:t>
            </a:r>
            <a:r>
              <a:rPr lang="tr-TR" sz="2400" b="1" dirty="0" err="1">
                <a:solidFill>
                  <a:srgbClr val="0000FF"/>
                </a:solidFill>
              </a:rPr>
              <a:t>okul,idare</a:t>
            </a:r>
            <a:r>
              <a:rPr lang="tr-TR" sz="2400" b="1" dirty="0">
                <a:solidFill>
                  <a:srgbClr val="0000FF"/>
                </a:solidFill>
              </a:rPr>
              <a:t>, </a:t>
            </a:r>
            <a:r>
              <a:rPr lang="tr-TR" sz="2400" b="1" dirty="0" err="1">
                <a:solidFill>
                  <a:srgbClr val="0000FF"/>
                </a:solidFill>
              </a:rPr>
              <a:t>öğretmen,öğrenci</a:t>
            </a:r>
            <a:r>
              <a:rPr lang="tr-TR" sz="2400" b="1" dirty="0">
                <a:solidFill>
                  <a:srgbClr val="0000FF"/>
                </a:solidFill>
              </a:rPr>
              <a:t>, veli işbirliğini sağlamak.</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Mevzuat ihtiyacını tamamlamak. </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Eğitim sırasında alışkanlık haline gelen koruyucu donanım giyme ve güvenlik davranışlarını iş hayatında da araması, ihtiyaç duyması ve boşluğunu hissetmesi olarak hedeflenmiştir.</a:t>
            </a:r>
          </a:p>
          <a:p>
            <a:pPr>
              <a:buFont typeface="Arial" pitchFamily="34" charset="0"/>
              <a:buChar char="•"/>
            </a:pPr>
            <a:endParaRPr lang="tr-TR" dirty="0">
              <a:solidFill>
                <a:srgbClr val="0000FF"/>
              </a:solidFill>
            </a:endParaRPr>
          </a:p>
        </p:txBody>
      </p:sp>
    </p:spTree>
    <p:extLst>
      <p:ext uri="{BB962C8B-B14F-4D97-AF65-F5344CB8AC3E}">
        <p14:creationId xmlns:p14="http://schemas.microsoft.com/office/powerpoint/2010/main" val="11786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 calcmode="lin" valueType="num">
                                      <p:cBhvr additive="base">
                                        <p:cTn id="4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anim calcmode="lin" valueType="num">
                                      <p:cBhvr additive="base">
                                        <p:cTn id="4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4813"/>
            <a:ext cx="8812212" cy="6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9744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0"/>
            <a:ext cx="8643998" cy="5447645"/>
          </a:xfrm>
          <a:prstGeom prst="rect">
            <a:avLst/>
          </a:prstGeom>
        </p:spPr>
        <p:txBody>
          <a:bodyPr wrap="square">
            <a:spAutoFit/>
          </a:bodyPr>
          <a:lstStyle/>
          <a:p>
            <a:endParaRPr lang="tr-TR" sz="2400" dirty="0" smtClean="0"/>
          </a:p>
          <a:p>
            <a:pPr algn="ctr"/>
            <a:r>
              <a:rPr lang="tr-TR" sz="2400" b="1" dirty="0" smtClean="0">
                <a:solidFill>
                  <a:srgbClr val="FF0000"/>
                </a:solidFill>
              </a:rPr>
              <a:t>İDARİ PARA CEZALARI </a:t>
            </a:r>
          </a:p>
          <a:p>
            <a:endParaRPr lang="tr-TR" sz="2400" b="1" dirty="0" smtClean="0"/>
          </a:p>
          <a:p>
            <a:r>
              <a:rPr lang="tr-TR" sz="2400" dirty="0" smtClean="0"/>
              <a:t>•</a:t>
            </a:r>
            <a:r>
              <a:rPr lang="tr-TR" sz="2400" b="1" dirty="0" smtClean="0"/>
              <a:t>İşverenin genel yükümlülüğü – </a:t>
            </a:r>
            <a:r>
              <a:rPr lang="tr-TR" sz="2400" b="1" dirty="0" smtClean="0">
                <a:solidFill>
                  <a:srgbClr val="FF0000"/>
                </a:solidFill>
              </a:rPr>
              <a:t>3.699 TL. </a:t>
            </a:r>
          </a:p>
          <a:p>
            <a:endParaRPr lang="tr-TR" sz="1000" dirty="0" smtClean="0"/>
          </a:p>
          <a:p>
            <a:r>
              <a:rPr lang="tr-TR" sz="2400" dirty="0" smtClean="0"/>
              <a:t>•</a:t>
            </a:r>
            <a:r>
              <a:rPr lang="tr-TR" sz="2400" b="1" dirty="0" smtClean="0"/>
              <a:t>Risk değerlendirmesi – </a:t>
            </a:r>
            <a:r>
              <a:rPr lang="tr-TR" sz="2400" b="1" dirty="0" smtClean="0">
                <a:solidFill>
                  <a:srgbClr val="FF0000"/>
                </a:solidFill>
              </a:rPr>
              <a:t>8.325 TL.  </a:t>
            </a:r>
          </a:p>
          <a:p>
            <a:endParaRPr lang="tr-TR" sz="1000" b="1" dirty="0" smtClean="0"/>
          </a:p>
          <a:p>
            <a:r>
              <a:rPr lang="tr-TR" sz="2400" dirty="0" smtClean="0"/>
              <a:t>•</a:t>
            </a:r>
            <a:r>
              <a:rPr lang="tr-TR" sz="2400" b="1" dirty="0" smtClean="0"/>
              <a:t>İş kazası ve meslek hastalıklarının kayıt ve bildirimi – </a:t>
            </a:r>
            <a:r>
              <a:rPr lang="tr-TR" sz="2400" b="1" dirty="0" smtClean="0">
                <a:solidFill>
                  <a:srgbClr val="FF0000"/>
                </a:solidFill>
              </a:rPr>
              <a:t>3.699 TL. </a:t>
            </a:r>
          </a:p>
          <a:p>
            <a:endParaRPr lang="tr-TR" sz="1000" dirty="0" smtClean="0"/>
          </a:p>
          <a:p>
            <a:r>
              <a:rPr lang="tr-TR" sz="2400" dirty="0" smtClean="0"/>
              <a:t>•</a:t>
            </a:r>
            <a:r>
              <a:rPr lang="tr-TR" sz="2400" b="1" dirty="0" smtClean="0"/>
              <a:t>Çalışanların eğitimi , Mesleki Eğitim – </a:t>
            </a:r>
            <a:r>
              <a:rPr lang="tr-TR" sz="2400" b="1" dirty="0" smtClean="0">
                <a:solidFill>
                  <a:srgbClr val="FF0000"/>
                </a:solidFill>
              </a:rPr>
              <a:t>500 TL. Her kişi </a:t>
            </a:r>
          </a:p>
          <a:p>
            <a:endParaRPr lang="tr-TR" sz="1000" b="1" dirty="0" smtClean="0"/>
          </a:p>
          <a:p>
            <a:r>
              <a:rPr lang="tr-TR" sz="2400" dirty="0" smtClean="0"/>
              <a:t>•</a:t>
            </a:r>
            <a:r>
              <a:rPr lang="tr-TR" sz="2400" b="1" dirty="0" smtClean="0"/>
              <a:t>İş sağlığı ve güvenliği kurulu – </a:t>
            </a:r>
            <a:r>
              <a:rPr lang="tr-TR" sz="2400" b="1" dirty="0" smtClean="0">
                <a:solidFill>
                  <a:srgbClr val="FF0000"/>
                </a:solidFill>
              </a:rPr>
              <a:t>3.699 TL. </a:t>
            </a:r>
          </a:p>
          <a:p>
            <a:endParaRPr lang="tr-TR" sz="1000" b="1" dirty="0" smtClean="0"/>
          </a:p>
          <a:p>
            <a:r>
              <a:rPr lang="tr-TR" sz="2400" b="1" dirty="0"/>
              <a:t> </a:t>
            </a:r>
            <a:r>
              <a:rPr lang="tr-TR" sz="2400" b="1" dirty="0" smtClean="0"/>
              <a:t> Acil </a:t>
            </a:r>
            <a:r>
              <a:rPr lang="tr-TR" sz="2400" b="1" dirty="0"/>
              <a:t>durum planları, yangınla mücadele ve ilk yardım </a:t>
            </a:r>
            <a:r>
              <a:rPr lang="tr-TR" sz="2400" b="1" dirty="0" smtClean="0"/>
              <a:t>-</a:t>
            </a:r>
            <a:r>
              <a:rPr lang="tr-TR" sz="2400" b="1" dirty="0" smtClean="0">
                <a:solidFill>
                  <a:srgbClr val="FF0000"/>
                </a:solidFill>
              </a:rPr>
              <a:t>1.849 TL</a:t>
            </a:r>
          </a:p>
          <a:p>
            <a:endParaRPr lang="tr-TR" sz="1000" b="1" dirty="0" smtClean="0"/>
          </a:p>
          <a:p>
            <a:r>
              <a:rPr lang="tr-TR" sz="2400" dirty="0" smtClean="0"/>
              <a:t>•</a:t>
            </a:r>
            <a:r>
              <a:rPr lang="tr-TR" sz="2400" b="1" dirty="0" smtClean="0"/>
              <a:t>Yönetmelik hükümlerine aykırılık - her hüküm için tespit edildiği </a:t>
            </a:r>
          </a:p>
          <a:p>
            <a:r>
              <a:rPr lang="tr-TR" sz="2400" b="1" dirty="0" smtClean="0"/>
              <a:t>   tarihten itibaren aylık </a:t>
            </a:r>
            <a:r>
              <a:rPr lang="tr-TR" sz="2400" b="1" smtClean="0"/>
              <a:t>olarak - </a:t>
            </a:r>
            <a:r>
              <a:rPr lang="tr-TR" sz="2400" b="1" smtClean="0">
                <a:solidFill>
                  <a:srgbClr val="FF0000"/>
                </a:solidFill>
              </a:rPr>
              <a:t>1.849 </a:t>
            </a:r>
            <a:r>
              <a:rPr lang="tr-TR" sz="2400" b="1" dirty="0" smtClean="0">
                <a:solidFill>
                  <a:srgbClr val="FF0000"/>
                </a:solidFill>
              </a:rPr>
              <a:t>TL. </a:t>
            </a:r>
          </a:p>
          <a:p>
            <a:r>
              <a:rPr lang="tr-TR" sz="2400" b="1" dirty="0" smtClean="0"/>
              <a:t>  </a:t>
            </a:r>
            <a:r>
              <a:rPr lang="tr-TR" sz="2400" b="1" dirty="0"/>
              <a:t>İş sağlığı ve güvenliği </a:t>
            </a:r>
            <a:r>
              <a:rPr lang="tr-TR" sz="2400" b="1" dirty="0" smtClean="0"/>
              <a:t>hizmetleri - </a:t>
            </a:r>
            <a:r>
              <a:rPr lang="tr-TR" sz="2400" b="1" dirty="0" smtClean="0">
                <a:solidFill>
                  <a:srgbClr val="FF0000"/>
                </a:solidFill>
              </a:rPr>
              <a:t>2.773 TL</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KAMUDA SORUMLULUK</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928670"/>
            <a:ext cx="8858312" cy="5786478"/>
          </a:xfrm>
        </p:spPr>
        <p:txBody>
          <a:bodyPr>
            <a:noAutofit/>
          </a:bodyPr>
          <a:lstStyle/>
          <a:p>
            <a:pPr marL="342900" indent="-342900" algn="just">
              <a:buFont typeface="Arial" pitchFamily="34" charset="0"/>
              <a:buChar char="•"/>
            </a:pPr>
            <a:endParaRPr lang="tr-TR" sz="2400" b="1" i="0" dirty="0" smtClean="0">
              <a:solidFill>
                <a:srgbClr val="002060"/>
              </a:solidFill>
            </a:endParaRPr>
          </a:p>
          <a:p>
            <a:pPr marL="342900" indent="-342900" algn="just">
              <a:buFont typeface="Arial" pitchFamily="34" charset="0"/>
              <a:buChar char="•"/>
            </a:pPr>
            <a:r>
              <a:rPr lang="tr-TR" sz="2400" b="1" i="0" dirty="0" smtClean="0">
                <a:solidFill>
                  <a:srgbClr val="002060"/>
                </a:solidFill>
              </a:rPr>
              <a:t>Kamu personeli kamu idaresindeki görevini yerine getirirken iş kazası ve meslek hastalığı sonucu uğradığı zararı işveren statüsündeki kamu idaresinden talep eder. </a:t>
            </a:r>
          </a:p>
          <a:p>
            <a:pPr marL="342900" indent="-342900" algn="just">
              <a:buFont typeface="Arial" pitchFamily="34" charset="0"/>
              <a:buChar char="•"/>
            </a:pPr>
            <a:endParaRPr lang="tr-TR" sz="1400" b="1" i="0" dirty="0" smtClean="0">
              <a:solidFill>
                <a:srgbClr val="002060"/>
              </a:solidFill>
            </a:endParaRPr>
          </a:p>
          <a:p>
            <a:pPr marL="342900" indent="-342900" algn="just">
              <a:buFont typeface="Arial" pitchFamily="34" charset="0"/>
              <a:buChar char="•"/>
            </a:pPr>
            <a:r>
              <a:rPr lang="tr-TR" sz="2400" b="1" dirty="0" smtClean="0">
                <a:solidFill>
                  <a:srgbClr val="002060"/>
                </a:solidFill>
              </a:rPr>
              <a:t>Dava, idare mahkemesine, idareye karşı açılır. </a:t>
            </a:r>
          </a:p>
          <a:p>
            <a:pPr marL="342900" indent="-342900" algn="just">
              <a:buFont typeface="Arial" pitchFamily="34" charset="0"/>
              <a:buChar char="•"/>
            </a:pPr>
            <a:endParaRPr lang="tr-TR" sz="1400" b="1" i="0" dirty="0" smtClean="0">
              <a:solidFill>
                <a:srgbClr val="002060"/>
              </a:solidFill>
            </a:endParaRPr>
          </a:p>
          <a:p>
            <a:pPr marL="342900" indent="-342900" algn="just">
              <a:buFont typeface="Arial" pitchFamily="34" charset="0"/>
              <a:buChar char="•"/>
            </a:pPr>
            <a:r>
              <a:rPr lang="tr-TR" sz="2400" b="1" i="0" dirty="0" smtClean="0">
                <a:solidFill>
                  <a:srgbClr val="002060"/>
                </a:solidFill>
              </a:rPr>
              <a:t>İdari yargı maddi tazminat ile destekten yoksun kalma tazminatının hesabına ilişkin karar verecektir.</a:t>
            </a:r>
          </a:p>
          <a:p>
            <a:pPr marL="342900" indent="-342900" algn="just">
              <a:buFont typeface="Arial" pitchFamily="34" charset="0"/>
              <a:buChar char="•"/>
            </a:pPr>
            <a:endParaRPr lang="tr-TR" sz="1400" b="1" i="0" dirty="0" smtClean="0">
              <a:solidFill>
                <a:srgbClr val="002060"/>
              </a:solidFill>
            </a:endParaRPr>
          </a:p>
          <a:p>
            <a:pPr marL="342900" indent="-342900" algn="just">
              <a:buFont typeface="Arial" pitchFamily="34" charset="0"/>
              <a:buChar char="•"/>
            </a:pPr>
            <a:r>
              <a:rPr lang="tr-TR" sz="2400" b="1" i="0" dirty="0" smtClean="0">
                <a:solidFill>
                  <a:srgbClr val="002060"/>
                </a:solidFill>
              </a:rPr>
              <a:t>Hizmet kusuru kavramı önemlidir ve idare hizmet kusuru nedeniyle doğan zararı tazmin eder.</a:t>
            </a:r>
          </a:p>
          <a:p>
            <a:pPr marL="342900" indent="-342900" algn="just">
              <a:buFont typeface="Arial" pitchFamily="34" charset="0"/>
              <a:buChar char="•"/>
            </a:pPr>
            <a:endParaRPr lang="tr-TR" sz="1400" b="1" dirty="0" smtClean="0">
              <a:solidFill>
                <a:srgbClr val="002060"/>
              </a:solidFill>
            </a:endParaRPr>
          </a:p>
          <a:p>
            <a:pPr marL="342900" indent="-342900" algn="just">
              <a:buFont typeface="Arial" pitchFamily="34" charset="0"/>
              <a:buChar char="•"/>
            </a:pPr>
            <a:r>
              <a:rPr lang="tr-TR" sz="2400" b="1" dirty="0" smtClean="0">
                <a:solidFill>
                  <a:srgbClr val="002060"/>
                </a:solidFill>
              </a:rPr>
              <a:t>Hizmet kusuruna yol açan kişiye idare </a:t>
            </a:r>
            <a:r>
              <a:rPr lang="tr-TR" sz="2400" b="1" dirty="0" err="1" smtClean="0">
                <a:solidFill>
                  <a:srgbClr val="002060"/>
                </a:solidFill>
              </a:rPr>
              <a:t>rücu</a:t>
            </a:r>
            <a:r>
              <a:rPr lang="tr-TR" sz="2400" b="1" dirty="0" smtClean="0">
                <a:solidFill>
                  <a:srgbClr val="002060"/>
                </a:solidFill>
              </a:rPr>
              <a:t> eder.</a:t>
            </a:r>
            <a:endParaRPr lang="tr-TR" sz="2400" b="1" i="0" dirty="0" smtClean="0">
              <a:solidFill>
                <a:srgbClr val="00206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ERGONOMİ</a:t>
            </a:r>
            <a:endParaRPr lang="tr-TR" sz="3000" dirty="0">
              <a:solidFill>
                <a:srgbClr val="FF0000"/>
              </a:solidFill>
              <a:effectLst>
                <a:outerShdw blurRad="38100" dist="38100" dir="2700000" algn="tl">
                  <a:srgbClr val="000000">
                    <a:alpha val="43137"/>
                  </a:srgbClr>
                </a:outerShdw>
              </a:effectLst>
            </a:endParaRPr>
          </a:p>
        </p:txBody>
      </p:sp>
      <p:sp>
        <p:nvSpPr>
          <p:cNvPr id="4" name="3 Alt Başlık"/>
          <p:cNvSpPr>
            <a:spLocks noGrp="1"/>
          </p:cNvSpPr>
          <p:nvPr>
            <p:ph type="subTitle" idx="1"/>
          </p:nvPr>
        </p:nvSpPr>
        <p:spPr/>
        <p:txBody>
          <a:bodyPr/>
          <a:lstStyle/>
          <a:p>
            <a:endParaRPr lang="tr-TR"/>
          </a:p>
        </p:txBody>
      </p:sp>
      <p:pic>
        <p:nvPicPr>
          <p:cNvPr id="1027" name="Picture 3"/>
          <p:cNvPicPr>
            <a:picLocks noChangeAspect="1" noChangeArrowheads="1"/>
          </p:cNvPicPr>
          <p:nvPr/>
        </p:nvPicPr>
        <p:blipFill>
          <a:blip r:embed="rId2"/>
          <a:srcRect/>
          <a:stretch>
            <a:fillRect/>
          </a:stretch>
        </p:blipFill>
        <p:spPr bwMode="auto">
          <a:xfrm>
            <a:off x="357158" y="857232"/>
            <a:ext cx="8429684"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ERGONOMİ</a:t>
            </a:r>
            <a:endParaRPr lang="tr-TR" sz="3000" dirty="0">
              <a:solidFill>
                <a:srgbClr val="FF0000"/>
              </a:solidFill>
              <a:effectLst>
                <a:outerShdw blurRad="38100" dist="38100" dir="2700000" algn="tl">
                  <a:srgbClr val="000000">
                    <a:alpha val="43137"/>
                  </a:srgbClr>
                </a:outerShdw>
              </a:effectLst>
            </a:endParaRPr>
          </a:p>
        </p:txBody>
      </p:sp>
      <p:sp>
        <p:nvSpPr>
          <p:cNvPr id="4" name="3 Alt Başlık"/>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a:srcRect/>
          <a:stretch>
            <a:fillRect/>
          </a:stretch>
        </p:blipFill>
        <p:spPr bwMode="auto">
          <a:xfrm>
            <a:off x="1285852" y="993208"/>
            <a:ext cx="6500858" cy="5721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UYARI LEVHALARI</a:t>
            </a:r>
            <a:endParaRPr lang="tr-TR" sz="3000" dirty="0">
              <a:solidFill>
                <a:srgbClr val="FF0000"/>
              </a:solidFill>
              <a:effectLst>
                <a:outerShdw blurRad="38100" dist="38100" dir="2700000" algn="tl">
                  <a:srgbClr val="000000">
                    <a:alpha val="43137"/>
                  </a:srgbClr>
                </a:outerShdw>
              </a:effectLst>
            </a:endParaRPr>
          </a:p>
        </p:txBody>
      </p:sp>
      <p:sp>
        <p:nvSpPr>
          <p:cNvPr id="4" name="3 Alt Başlık"/>
          <p:cNvSpPr>
            <a:spLocks noGrp="1"/>
          </p:cNvSpPr>
          <p:nvPr>
            <p:ph type="subTitle" idx="1"/>
          </p:nvPr>
        </p:nvSpPr>
        <p:spPr/>
        <p:txBody>
          <a:bodyPr/>
          <a:lstStyle/>
          <a:p>
            <a:endParaRPr lang="tr-TR"/>
          </a:p>
        </p:txBody>
      </p:sp>
      <p:pic>
        <p:nvPicPr>
          <p:cNvPr id="2050" name="Picture 2"/>
          <p:cNvPicPr>
            <a:picLocks noChangeAspect="1" noChangeArrowheads="1"/>
          </p:cNvPicPr>
          <p:nvPr/>
        </p:nvPicPr>
        <p:blipFill>
          <a:blip r:embed="rId2"/>
          <a:srcRect/>
          <a:stretch>
            <a:fillRect/>
          </a:stretch>
        </p:blipFill>
        <p:spPr bwMode="auto">
          <a:xfrm>
            <a:off x="500034" y="966811"/>
            <a:ext cx="8001056" cy="581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UYARI LEVHALARI</a:t>
            </a:r>
            <a:endParaRPr lang="tr-TR" sz="3000" dirty="0">
              <a:solidFill>
                <a:srgbClr val="FF0000"/>
              </a:solidFill>
              <a:effectLst>
                <a:outerShdw blurRad="38100" dist="38100" dir="2700000" algn="tl">
                  <a:srgbClr val="000000">
                    <a:alpha val="43137"/>
                  </a:srgbClr>
                </a:outerShdw>
              </a:effectLst>
            </a:endParaRPr>
          </a:p>
        </p:txBody>
      </p:sp>
      <p:sp>
        <p:nvSpPr>
          <p:cNvPr id="4" name="3 Alt Başlık"/>
          <p:cNvSpPr>
            <a:spLocks noGrp="1"/>
          </p:cNvSpPr>
          <p:nvPr>
            <p:ph type="subTitle" idx="1"/>
          </p:nvPr>
        </p:nvSpPr>
        <p:spPr/>
        <p:txBody>
          <a:bodyPr/>
          <a:lstStyle/>
          <a:p>
            <a:endParaRPr lang="tr-TR"/>
          </a:p>
        </p:txBody>
      </p:sp>
      <p:pic>
        <p:nvPicPr>
          <p:cNvPr id="3074" name="Picture 2"/>
          <p:cNvPicPr>
            <a:picLocks noChangeAspect="1" noChangeArrowheads="1"/>
          </p:cNvPicPr>
          <p:nvPr/>
        </p:nvPicPr>
        <p:blipFill>
          <a:blip r:embed="rId2"/>
          <a:srcRect/>
          <a:stretch>
            <a:fillRect/>
          </a:stretch>
        </p:blipFill>
        <p:spPr bwMode="auto">
          <a:xfrm>
            <a:off x="928662" y="995363"/>
            <a:ext cx="7215238" cy="57197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285728"/>
            <a:ext cx="8715435"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649808" y="3500438"/>
            <a:ext cx="3422786" cy="1224706"/>
          </a:xfrm>
        </p:spPr>
        <p:txBody>
          <a:bodyPr>
            <a:noAutofit/>
          </a:bodyPr>
          <a:lstStyle/>
          <a:p>
            <a:r>
              <a:rPr lang="tr-TR" sz="1800" b="1" dirty="0" smtClean="0">
                <a:latin typeface="Arial" pitchFamily="34" charset="0"/>
                <a:cs typeface="Arial" pitchFamily="34" charset="0"/>
              </a:rPr>
              <a:t>MURATPAŞA</a:t>
            </a:r>
            <a:br>
              <a:rPr lang="tr-TR" sz="1800" b="1" dirty="0" smtClean="0">
                <a:latin typeface="Arial" pitchFamily="34" charset="0"/>
                <a:cs typeface="Arial" pitchFamily="34" charset="0"/>
              </a:rPr>
            </a:br>
            <a:r>
              <a:rPr lang="tr-TR" sz="1800" b="1" dirty="0" smtClean="0">
                <a:latin typeface="Arial" pitchFamily="34" charset="0"/>
                <a:cs typeface="Arial" pitchFamily="34" charset="0"/>
              </a:rPr>
              <a:t> İLÇE MİLLİ EĞİTİM MÜDÜRLÜĞÜ</a:t>
            </a:r>
            <a:br>
              <a:rPr lang="tr-TR" sz="1800" b="1" dirty="0" smtClean="0">
                <a:latin typeface="Arial" pitchFamily="34" charset="0"/>
                <a:cs typeface="Arial" pitchFamily="34" charset="0"/>
              </a:rPr>
            </a:br>
            <a:r>
              <a:rPr lang="tr-TR" sz="1800" b="1" dirty="0" smtClean="0">
                <a:solidFill>
                  <a:srgbClr val="FFFF00"/>
                </a:solidFill>
                <a:latin typeface="Arial" pitchFamily="34" charset="0"/>
                <a:cs typeface="Arial" pitchFamily="34" charset="0"/>
              </a:rPr>
              <a:t>Aralık-2015</a:t>
            </a:r>
            <a:endParaRPr lang="tr-TR" sz="1800" b="1" dirty="0">
              <a:solidFill>
                <a:srgbClr val="FFFF00"/>
              </a:solidFill>
              <a:latin typeface="Arial" pitchFamily="34" charset="0"/>
              <a:cs typeface="Arial" pitchFamily="34" charset="0"/>
            </a:endParaRPr>
          </a:p>
        </p:txBody>
      </p:sp>
      <p:sp>
        <p:nvSpPr>
          <p:cNvPr id="2" name="Dikdörtgen 1"/>
          <p:cNvSpPr/>
          <p:nvPr/>
        </p:nvSpPr>
        <p:spPr>
          <a:xfrm>
            <a:off x="5940152" y="6135167"/>
            <a:ext cx="3195961" cy="707886"/>
          </a:xfrm>
          <a:prstGeom prst="rect">
            <a:avLst/>
          </a:prstGeom>
        </p:spPr>
        <p:txBody>
          <a:bodyPr wrap="square">
            <a:spAutoFit/>
          </a:bodyPr>
          <a:lstStyle/>
          <a:p>
            <a:pPr algn="ctr">
              <a:buNone/>
            </a:pPr>
            <a:r>
              <a:rPr lang="tr-TR" b="1" dirty="0" err="1">
                <a:solidFill>
                  <a:schemeClr val="bg1"/>
                </a:solidFill>
              </a:rPr>
              <a:t>Uzm.Öğr.Metin</a:t>
            </a:r>
            <a:r>
              <a:rPr lang="tr-TR" b="1" dirty="0">
                <a:solidFill>
                  <a:schemeClr val="bg1"/>
                </a:solidFill>
              </a:rPr>
              <a:t> SAĞLAM</a:t>
            </a:r>
          </a:p>
          <a:p>
            <a:pPr algn="ctr">
              <a:buNone/>
            </a:pPr>
            <a:r>
              <a:rPr lang="tr-TR" sz="1100" b="1" dirty="0">
                <a:solidFill>
                  <a:schemeClr val="bg1"/>
                </a:solidFill>
              </a:rPr>
              <a:t>A Sınıfı İş Güvenliği Uzmanı</a:t>
            </a:r>
          </a:p>
          <a:p>
            <a:pPr algn="ctr">
              <a:buNone/>
            </a:pPr>
            <a:r>
              <a:rPr lang="tr-TR" sz="1100" b="1" dirty="0" err="1">
                <a:solidFill>
                  <a:schemeClr val="bg1"/>
                </a:solidFill>
              </a:rPr>
              <a:t>Muratpaşa</a:t>
            </a:r>
            <a:r>
              <a:rPr lang="tr-TR" sz="1100" b="1" dirty="0">
                <a:solidFill>
                  <a:schemeClr val="bg1"/>
                </a:solidFill>
              </a:rPr>
              <a:t> İlçe Koordinatörü</a:t>
            </a:r>
            <a:endParaRPr lang="tr-TR" sz="1100" dirty="0">
              <a:solidFill>
                <a:schemeClr val="bg1"/>
              </a:solidFill>
            </a:endParaRPr>
          </a:p>
        </p:txBody>
      </p:sp>
      <p:sp>
        <p:nvSpPr>
          <p:cNvPr id="5" name="Dikdörtgen 4"/>
          <p:cNvSpPr/>
          <p:nvPr/>
        </p:nvSpPr>
        <p:spPr>
          <a:xfrm>
            <a:off x="5580112" y="5013176"/>
            <a:ext cx="3571791" cy="584775"/>
          </a:xfrm>
          <a:prstGeom prst="rect">
            <a:avLst/>
          </a:prstGeom>
        </p:spPr>
        <p:txBody>
          <a:bodyPr wrap="square">
            <a:spAutoFit/>
          </a:bodyPr>
          <a:lstStyle/>
          <a:p>
            <a:pPr algn="ctr">
              <a:buNone/>
            </a:pPr>
            <a:r>
              <a:rPr lang="tr-TR" sz="3200" b="1" dirty="0" smtClean="0">
                <a:solidFill>
                  <a:schemeClr val="bg1"/>
                </a:solidFill>
              </a:rPr>
              <a:t>TEŞEKKÜR EDERİM</a:t>
            </a:r>
            <a:endParaRPr lang="tr-TR" sz="3200" b="1" dirty="0">
              <a:solidFill>
                <a:schemeClr val="bg1"/>
              </a:solidFill>
            </a:endParaRPr>
          </a:p>
        </p:txBody>
      </p:sp>
    </p:spTree>
    <p:extLst>
      <p:ext uri="{BB962C8B-B14F-4D97-AF65-F5344CB8AC3E}">
        <p14:creationId xmlns:p14="http://schemas.microsoft.com/office/powerpoint/2010/main" val="654148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a:t>
            </a:r>
            <a:r>
              <a:rPr lang="tr-TR" b="1" dirty="0"/>
              <a:t>GÜVENLİĞİNİN </a:t>
            </a:r>
            <a:r>
              <a:rPr lang="tr-TR" b="1" dirty="0" smtClean="0"/>
              <a:t>TEMEL TANIMLARI</a:t>
            </a:r>
            <a:endParaRPr lang="tr-TR" dirty="0"/>
          </a:p>
        </p:txBody>
      </p:sp>
      <p:sp>
        <p:nvSpPr>
          <p:cNvPr id="3" name="2 Alt Başlık"/>
          <p:cNvSpPr>
            <a:spLocks noGrp="1"/>
          </p:cNvSpPr>
          <p:nvPr>
            <p:ph type="subTitle" idx="1"/>
          </p:nvPr>
        </p:nvSpPr>
        <p:spPr>
          <a:xfrm>
            <a:off x="285720" y="1142984"/>
            <a:ext cx="8643998" cy="5429288"/>
          </a:xfrm>
        </p:spPr>
        <p:txBody>
          <a:bodyPr>
            <a:normAutofit/>
          </a:bodyPr>
          <a:lstStyle/>
          <a:p>
            <a:pPr algn="l"/>
            <a:r>
              <a:rPr lang="tr-TR" sz="2800" b="1" dirty="0" smtClean="0">
                <a:solidFill>
                  <a:srgbClr val="002060"/>
                </a:solidFill>
              </a:rPr>
              <a:t>İş </a:t>
            </a:r>
            <a:r>
              <a:rPr lang="tr-TR" sz="2800" b="1" dirty="0">
                <a:solidFill>
                  <a:srgbClr val="002060"/>
                </a:solidFill>
              </a:rPr>
              <a:t>Sağlığı ve Güvenliği (İSG): </a:t>
            </a:r>
            <a:endParaRPr lang="tr-TR" sz="2800" b="1" dirty="0" smtClean="0">
              <a:solidFill>
                <a:srgbClr val="002060"/>
              </a:solidFill>
            </a:endParaRPr>
          </a:p>
          <a:p>
            <a:pPr algn="l"/>
            <a:r>
              <a:rPr lang="tr-TR" sz="2800" dirty="0" smtClean="0">
                <a:solidFill>
                  <a:srgbClr val="002060"/>
                </a:solidFill>
              </a:rPr>
              <a:t>İş </a:t>
            </a:r>
            <a:r>
              <a:rPr lang="tr-TR" sz="2800" dirty="0">
                <a:solidFill>
                  <a:srgbClr val="002060"/>
                </a:solidFill>
              </a:rPr>
              <a:t>kazası ve meslek hastalıklarının neden oldukları kayıpları en aza indirmek amacıyla, sistemli ve bilimsel araştırmalara dayalı güvenlik önlemlerinin saptanması ve uygulamasına yönelik çalışmalardır</a:t>
            </a:r>
            <a:r>
              <a:rPr lang="tr-TR" sz="2800" dirty="0" smtClean="0">
                <a:solidFill>
                  <a:srgbClr val="002060"/>
                </a:solidFill>
              </a:rPr>
              <a:t>.</a:t>
            </a:r>
          </a:p>
          <a:p>
            <a:pPr algn="l"/>
            <a:r>
              <a:rPr lang="tr-TR" sz="2800" dirty="0" smtClean="0">
                <a:solidFill>
                  <a:srgbClr val="002060"/>
                </a:solidFill>
              </a:rPr>
              <a:t> </a:t>
            </a:r>
            <a:endParaRPr lang="tr-TR" sz="2800" dirty="0">
              <a:solidFill>
                <a:srgbClr val="002060"/>
              </a:solidFill>
            </a:endParaRPr>
          </a:p>
          <a:p>
            <a:pPr algn="l"/>
            <a:r>
              <a:rPr lang="tr-TR" sz="2800" b="1" dirty="0">
                <a:solidFill>
                  <a:srgbClr val="002060"/>
                </a:solidFill>
              </a:rPr>
              <a:t>Üç temel amacı vardır; </a:t>
            </a:r>
          </a:p>
          <a:p>
            <a:pPr algn="l">
              <a:buFont typeface="Arial" pitchFamily="34" charset="0"/>
              <a:buChar char="•"/>
            </a:pPr>
            <a:r>
              <a:rPr lang="tr-TR" sz="2800" dirty="0" smtClean="0">
                <a:solidFill>
                  <a:srgbClr val="FF0000"/>
                </a:solidFill>
              </a:rPr>
              <a:t> </a:t>
            </a:r>
            <a:r>
              <a:rPr lang="tr-TR" sz="2800" b="1" dirty="0" smtClean="0">
                <a:solidFill>
                  <a:srgbClr val="FF0000"/>
                </a:solidFill>
              </a:rPr>
              <a:t>Çalışanları </a:t>
            </a:r>
            <a:r>
              <a:rPr lang="tr-TR" sz="2800" b="1" dirty="0">
                <a:solidFill>
                  <a:srgbClr val="FF0000"/>
                </a:solidFill>
              </a:rPr>
              <a:t>Korumak, </a:t>
            </a:r>
          </a:p>
          <a:p>
            <a:pPr algn="l">
              <a:buFont typeface="Arial" pitchFamily="34" charset="0"/>
              <a:buChar char="•"/>
            </a:pPr>
            <a:r>
              <a:rPr lang="tr-TR" sz="2800" b="1" dirty="0" smtClean="0">
                <a:solidFill>
                  <a:srgbClr val="FF0000"/>
                </a:solidFill>
              </a:rPr>
              <a:t> Üretim </a:t>
            </a:r>
            <a:r>
              <a:rPr lang="tr-TR" sz="2800" b="1" dirty="0">
                <a:solidFill>
                  <a:srgbClr val="FF0000"/>
                </a:solidFill>
              </a:rPr>
              <a:t>Güvenliğini Sağlamak, </a:t>
            </a:r>
          </a:p>
          <a:p>
            <a:pPr algn="l">
              <a:buFont typeface="Arial" pitchFamily="34" charset="0"/>
              <a:buChar char="•"/>
            </a:pPr>
            <a:r>
              <a:rPr lang="tr-TR" sz="2800" b="1" dirty="0" smtClean="0">
                <a:solidFill>
                  <a:srgbClr val="FF0000"/>
                </a:solidFill>
              </a:rPr>
              <a:t> İşletme </a:t>
            </a:r>
            <a:r>
              <a:rPr lang="tr-TR" sz="2800" b="1" dirty="0">
                <a:solidFill>
                  <a:srgbClr val="FF0000"/>
                </a:solidFill>
              </a:rPr>
              <a:t>Güvenliğini Sağlamak. </a:t>
            </a:r>
          </a:p>
        </p:txBody>
      </p:sp>
      <p:pic>
        <p:nvPicPr>
          <p:cNvPr id="4" name="3 İçerik Yer Tutucusu"/>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286512" y="3429000"/>
            <a:ext cx="2062432" cy="2857520"/>
          </a:xfrm>
          <a:prstGeom prst="rect">
            <a:avLst/>
          </a:prstGeom>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3514</Words>
  <Application>Microsoft Office PowerPoint</Application>
  <PresentationFormat>Ekran Gösterisi (4:3)</PresentationFormat>
  <Paragraphs>499</Paragraphs>
  <Slides>89</Slides>
  <Notes>3</Notes>
  <HiddenSlides>17</HiddenSlides>
  <MMClips>0</MMClips>
  <ScaleCrop>false</ScaleCrop>
  <HeadingPairs>
    <vt:vector size="4" baseType="variant">
      <vt:variant>
        <vt:lpstr>Tema</vt:lpstr>
      </vt:variant>
      <vt:variant>
        <vt:i4>1</vt:i4>
      </vt:variant>
      <vt:variant>
        <vt:lpstr>Slayt Başlıkları</vt:lpstr>
      </vt:variant>
      <vt:variant>
        <vt:i4>89</vt:i4>
      </vt:variant>
    </vt:vector>
  </HeadingPairs>
  <TitlesOfParts>
    <vt:vector size="90" baseType="lpstr">
      <vt:lpstr>Ofis Teması</vt:lpstr>
      <vt:lpstr>MURATPAŞA  İLÇE MİLLİ EĞİTİM MÜDÜRLÜĞÜ</vt:lpstr>
      <vt:lpstr>PowerPoint Sunusu</vt:lpstr>
      <vt:lpstr>PowerPoint Sunusu</vt:lpstr>
      <vt:lpstr>PowerPoint Sunusu</vt:lpstr>
      <vt:lpstr>PowerPoint Sunusu</vt:lpstr>
      <vt:lpstr>PowerPoint Sunusu</vt:lpstr>
      <vt:lpstr>PowerPoint Sunusu</vt:lpstr>
      <vt:lpstr>PowerPoint Sunusu</vt:lpstr>
      <vt:lpstr>İŞ GÜVENLİĞİNİN TEMEL TANIMLARI</vt:lpstr>
      <vt:lpstr>İŞ KAZASI NEDİR?</vt:lpstr>
      <vt:lpstr>İŞ KAZASI NEDİR?</vt:lpstr>
      <vt:lpstr>İŞ KAZALARININ TEMEL NEDENLERİ</vt:lpstr>
      <vt:lpstr>İŞ KAZALARININ TEMEL NEDENLERİ</vt:lpstr>
      <vt:lpstr>İŞ KAZALARINA ÖRNEKLER</vt:lpstr>
      <vt:lpstr>İŞ GÜVENLİĞİNİN TEMEL TANIMLARI</vt:lpstr>
      <vt:lpstr>İŞ GÜVENLİĞİ İHMALLERİ</vt:lpstr>
      <vt:lpstr>İŞ GÜVENLİĞİ İHMALLERİ</vt:lpstr>
      <vt:lpstr>İŞ GÜVENLİĞİ İHMALLERİ</vt:lpstr>
      <vt:lpstr>İŞ GÜVENLİĞİ İHMALLERİ</vt:lpstr>
      <vt:lpstr>İŞ GÜVENLİĞİ İHMALLERİ</vt:lpstr>
      <vt:lpstr>İŞ GÜVENLİĞİNİN TEMEL TANIMLARI</vt:lpstr>
      <vt:lpstr>İŞ GÜVENLİĞİNDE SORUMLULUK </vt:lpstr>
      <vt:lpstr>İŞ GÜVENLİĞİNDE SORUMLULUK </vt:lpstr>
      <vt:lpstr>İŞ GÜVENLİĞİNDE SORUMLULUK </vt:lpstr>
      <vt:lpstr>SORUMLULUKLARIMIZ… </vt:lpstr>
      <vt:lpstr>İŞ SAĞLIĞI VE GÜVENLİĞİ KANUNU</vt:lpstr>
      <vt:lpstr>İŞ SAĞLIĞI VE GÜVENLİĞİ KANUNU</vt:lpstr>
      <vt:lpstr>Kapsam</vt:lpstr>
      <vt:lpstr>6331 S. Kanun - İşveren Yükümlülükleri</vt:lpstr>
      <vt:lpstr>6331 S. Kanun - İşveren Yükümlülükleri</vt:lpstr>
      <vt:lpstr>6331 S. Kanun - Çalışanların Yükümlülükleri</vt:lpstr>
      <vt:lpstr>6331 S. Kanun - Çalışanların Yükümlülükleri</vt:lpstr>
      <vt:lpstr>6331 S. Kanun – Çalışan Temsilcisi</vt:lpstr>
      <vt:lpstr>6331 S. Kanun – Çalışan Temsilcisi</vt:lpstr>
      <vt:lpstr>28512 Sayılı   İŞ SAĞLIĞI VE GÜVENLİĞİ HİZMETLERİ YÖNETMELİĞİ</vt:lpstr>
      <vt:lpstr>28512 Sayılı   İŞ SAĞLIĞI VE GÜVENLİĞİ HİZMETLERİ YÖNETMELİĞİ</vt:lpstr>
      <vt:lpstr>28512 Sayılı   İŞ SAĞLIĞI VE GÜVENLİĞİ HİZMETLERİ YÖNETMELİĞİ</vt:lpstr>
      <vt:lpstr>OKUL/KURUMLARIMIZDA YAPILMASI GEREKENLER</vt:lpstr>
      <vt:lpstr>OKUL/KURUMLARIMIZDA YAPILMASI GEREKENLER</vt:lpstr>
      <vt:lpstr>OKUL/KURUMLARIMIZDA YAPILMASI GEREKENLER</vt:lpstr>
      <vt:lpstr>PowerPoint Sunusu</vt:lpstr>
      <vt:lpstr>Tehlike Sınıfları</vt:lpstr>
      <vt:lpstr>İŞ SAĞLIĞI VE İŞ GÜVENLİĞİ KURULU</vt:lpstr>
      <vt:lpstr>PowerPoint Sunusu</vt:lpstr>
      <vt:lpstr>PowerPoint Sunusu</vt:lpstr>
      <vt:lpstr>PowerPoint Sunusu</vt:lpstr>
      <vt:lpstr>PowerPoint Sunusu</vt:lpstr>
      <vt:lpstr>PowerPoint Sunusu</vt:lpstr>
      <vt:lpstr>PowerPoint Sunusu</vt:lpstr>
      <vt:lpstr>PowerPoint Sunusu</vt:lpstr>
      <vt:lpstr>6331 S. Kanun – Destek Elemanı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TEHLİKELERİN TANIMLANMASI</vt:lpstr>
      <vt:lpstr>TEHLİKELERİN TANIMLANMASI</vt:lpstr>
      <vt:lpstr>TEHLİKELERİN TANIMLANMASI</vt:lpstr>
      <vt:lpstr>RİSK KONTROL ADIMLARI</vt:lpstr>
      <vt:lpstr>RİSK KONTROL ADIMLARI</vt:lpstr>
      <vt:lpstr>RİSK KONTROL ADIMLARI</vt:lpstr>
      <vt:lpstr>RİSK KONTROL ADIMLARI</vt:lpstr>
      <vt:lpstr>RİSK KONTROL ADIMLARI</vt:lpstr>
      <vt:lpstr>RİSK KONTROL ADIMLARI</vt:lpstr>
      <vt:lpstr>DOKÜMANTASYON</vt:lpstr>
      <vt:lpstr>DOKÜMANTASYON</vt:lpstr>
      <vt:lpstr>PowerPoint Sunusu</vt:lpstr>
      <vt:lpstr>Risk değerlendirmesi (analizi) </vt:lpstr>
      <vt:lpstr>  Yukarıda belirtilen süreler dolmamış olsa bile risk değerlendirmesinin tamamen veya kısmen yenilenmesi gerekir; </vt:lpstr>
      <vt:lpstr>RİSK</vt:lpstr>
      <vt:lpstr>RİSK</vt:lpstr>
      <vt:lpstr>PowerPoint Sunusu</vt:lpstr>
      <vt:lpstr>PowerPoint Sunusu</vt:lpstr>
      <vt:lpstr>PowerPoint Sunusu</vt:lpstr>
      <vt:lpstr>PowerPoint Sunusu</vt:lpstr>
      <vt:lpstr>KAMUDA SORUMLULUK</vt:lpstr>
      <vt:lpstr>ERGONOMİ</vt:lpstr>
      <vt:lpstr>ERGONOMİ</vt:lpstr>
      <vt:lpstr>UYARI LEVHALARI</vt:lpstr>
      <vt:lpstr>UYARI LEVHALARI</vt:lpstr>
      <vt:lpstr>PowerPoint Sunusu</vt:lpstr>
      <vt:lpstr>PowerPoint Sunusu</vt:lpstr>
      <vt:lpstr>MURATPAŞA  İLÇE MİLLİ EĞİTİM MÜDÜRLÜĞÜ Aralık-2015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ELMALI İLÇE MİLLİ EĞİTİM MÜDÜRLÜĞÜ</dc:title>
  <dc:creator>MuRaT</dc:creator>
  <cp:lastModifiedBy>PC</cp:lastModifiedBy>
  <cp:revision>69</cp:revision>
  <dcterms:created xsi:type="dcterms:W3CDTF">2015-05-11T08:33:00Z</dcterms:created>
  <dcterms:modified xsi:type="dcterms:W3CDTF">2015-12-17T12:30:38Z</dcterms:modified>
</cp:coreProperties>
</file>